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7"/>
  </p:notesMasterIdLst>
  <p:handoutMasterIdLst>
    <p:handoutMasterId r:id="rId48"/>
  </p:handoutMasterIdLst>
  <p:sldIdLst>
    <p:sldId id="256" r:id="rId2"/>
    <p:sldId id="268" r:id="rId3"/>
    <p:sldId id="266" r:id="rId4"/>
    <p:sldId id="269" r:id="rId5"/>
    <p:sldId id="267" r:id="rId6"/>
    <p:sldId id="275" r:id="rId7"/>
    <p:sldId id="257" r:id="rId8"/>
    <p:sldId id="259" r:id="rId9"/>
    <p:sldId id="258" r:id="rId10"/>
    <p:sldId id="276" r:id="rId11"/>
    <p:sldId id="271" r:id="rId12"/>
    <p:sldId id="272" r:id="rId13"/>
    <p:sldId id="277" r:id="rId14"/>
    <p:sldId id="278" r:id="rId15"/>
    <p:sldId id="279" r:id="rId16"/>
    <p:sldId id="280" r:id="rId17"/>
    <p:sldId id="289" r:id="rId18"/>
    <p:sldId id="290" r:id="rId19"/>
    <p:sldId id="326" r:id="rId20"/>
    <p:sldId id="327" r:id="rId21"/>
    <p:sldId id="297" r:id="rId22"/>
    <p:sldId id="298" r:id="rId23"/>
    <p:sldId id="299" r:id="rId24"/>
    <p:sldId id="300" r:id="rId25"/>
    <p:sldId id="301" r:id="rId26"/>
    <p:sldId id="302" r:id="rId27"/>
    <p:sldId id="328" r:id="rId28"/>
    <p:sldId id="304" r:id="rId29"/>
    <p:sldId id="321" r:id="rId30"/>
    <p:sldId id="322" r:id="rId31"/>
    <p:sldId id="323" r:id="rId32"/>
    <p:sldId id="324" r:id="rId33"/>
    <p:sldId id="325" r:id="rId34"/>
    <p:sldId id="305" r:id="rId35"/>
    <p:sldId id="306" r:id="rId36"/>
    <p:sldId id="307" r:id="rId37"/>
    <p:sldId id="308" r:id="rId38"/>
    <p:sldId id="309" r:id="rId39"/>
    <p:sldId id="310" r:id="rId40"/>
    <p:sldId id="329" r:id="rId41"/>
    <p:sldId id="312" r:id="rId42"/>
    <p:sldId id="330" r:id="rId43"/>
    <p:sldId id="331" r:id="rId44"/>
    <p:sldId id="332" r:id="rId45"/>
    <p:sldId id="320" r:id="rId46"/>
  </p:sldIdLst>
  <p:sldSz cx="9144000" cy="6858000" type="screen4x3"/>
  <p:notesSz cx="6797675" cy="9874250"/>
  <p:defaultTextStyle>
    <a:defPPr>
      <a:defRPr lang="es-ES"/>
    </a:defPPr>
    <a:lvl1pPr marL="0" algn="l" defTabSz="914400" rtl="0" eaLnBrk="1" latinLnBrk="0" hangingPunct="1">
      <a:defRPr lang="es-ES" sz="1800" kern="1200">
        <a:solidFill>
          <a:schemeClr val="tx1"/>
        </a:solidFill>
        <a:latin typeface="+mn-lt"/>
        <a:ea typeface="+mn-ea"/>
        <a:cs typeface="+mn-cs"/>
      </a:defRPr>
    </a:lvl1pPr>
    <a:lvl2pPr marL="457200" algn="l" defTabSz="914400" rtl="0" eaLnBrk="1" latinLnBrk="0" hangingPunct="1">
      <a:defRPr lang="es-ES" sz="1800" kern="1200">
        <a:solidFill>
          <a:schemeClr val="tx1"/>
        </a:solidFill>
        <a:latin typeface="+mn-lt"/>
        <a:ea typeface="+mn-ea"/>
        <a:cs typeface="+mn-cs"/>
      </a:defRPr>
    </a:lvl2pPr>
    <a:lvl3pPr marL="914400" algn="l" defTabSz="914400" rtl="0" eaLnBrk="1" latinLnBrk="0" hangingPunct="1">
      <a:defRPr lang="es-ES" sz="1800" kern="1200">
        <a:solidFill>
          <a:schemeClr val="tx1"/>
        </a:solidFill>
        <a:latin typeface="+mn-lt"/>
        <a:ea typeface="+mn-ea"/>
        <a:cs typeface="+mn-cs"/>
      </a:defRPr>
    </a:lvl3pPr>
    <a:lvl4pPr marL="1371600" algn="l" defTabSz="914400" rtl="0" eaLnBrk="1" latinLnBrk="0" hangingPunct="1">
      <a:defRPr lang="es-ES" sz="1800" kern="1200">
        <a:solidFill>
          <a:schemeClr val="tx1"/>
        </a:solidFill>
        <a:latin typeface="+mn-lt"/>
        <a:ea typeface="+mn-ea"/>
        <a:cs typeface="+mn-cs"/>
      </a:defRPr>
    </a:lvl4pPr>
    <a:lvl5pPr marL="1828800" algn="l" defTabSz="914400" rtl="0" eaLnBrk="1" latinLnBrk="0" hangingPunct="1">
      <a:defRPr lang="es-ES" sz="1800" kern="1200">
        <a:solidFill>
          <a:schemeClr val="tx1"/>
        </a:solidFill>
        <a:latin typeface="+mn-lt"/>
        <a:ea typeface="+mn-ea"/>
        <a:cs typeface="+mn-cs"/>
      </a:defRPr>
    </a:lvl5pPr>
    <a:lvl6pPr marL="2286000" algn="l" defTabSz="914400" rtl="0" eaLnBrk="1" latinLnBrk="0" hangingPunct="1">
      <a:defRPr lang="es-ES" sz="1800" kern="1200">
        <a:solidFill>
          <a:schemeClr val="tx1"/>
        </a:solidFill>
        <a:latin typeface="+mn-lt"/>
        <a:ea typeface="+mn-ea"/>
        <a:cs typeface="+mn-cs"/>
      </a:defRPr>
    </a:lvl6pPr>
    <a:lvl7pPr marL="2743200" algn="l" defTabSz="914400" rtl="0" eaLnBrk="1" latinLnBrk="0" hangingPunct="1">
      <a:defRPr lang="es-ES" sz="1800" kern="1200">
        <a:solidFill>
          <a:schemeClr val="tx1"/>
        </a:solidFill>
        <a:latin typeface="+mn-lt"/>
        <a:ea typeface="+mn-ea"/>
        <a:cs typeface="+mn-cs"/>
      </a:defRPr>
    </a:lvl7pPr>
    <a:lvl8pPr marL="3200400" algn="l" defTabSz="914400" rtl="0" eaLnBrk="1" latinLnBrk="0" hangingPunct="1">
      <a:defRPr lang="es-ES" sz="1800" kern="1200">
        <a:solidFill>
          <a:schemeClr val="tx1"/>
        </a:solidFill>
        <a:latin typeface="+mn-lt"/>
        <a:ea typeface="+mn-ea"/>
        <a:cs typeface="+mn-cs"/>
      </a:defRPr>
    </a:lvl8pPr>
    <a:lvl9pPr marL="3657600" algn="l" defTabSz="914400" rtl="0" eaLnBrk="1" latinLnBrk="0" hangingPunct="1">
      <a:defRPr lang="es-ES"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72" userDrawn="1">
          <p15:clr>
            <a:srgbClr val="A4A3A4"/>
          </p15:clr>
        </p15:guide>
        <p15:guide id="2" pos="288">
          <p15:clr>
            <a:srgbClr val="A4A3A4"/>
          </p15:clr>
        </p15:guide>
      </p15:sldGuideLst>
    </p:ext>
    <p:ext uri="{2D200454-40CA-4A62-9FC3-DE9A4176ACB9}">
      <p15:notesGuideLst xmlns:p15="http://schemas.microsoft.com/office/powerpoint/2012/main">
        <p15:guide id="1" orient="horz" pos="3110"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ED6"/>
    <a:srgbClr val="FDC608"/>
    <a:srgbClr val="98C222"/>
    <a:srgbClr val="D9A171"/>
    <a:srgbClr val="C16023"/>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74" autoAdjust="0"/>
    <p:restoredTop sz="55117" autoAdjust="0"/>
  </p:normalViewPr>
  <p:slideViewPr>
    <p:cSldViewPr>
      <p:cViewPr varScale="1">
        <p:scale>
          <a:sx n="74" d="100"/>
          <a:sy n="74" d="100"/>
        </p:scale>
        <p:origin x="1362" y="72"/>
      </p:cViewPr>
      <p:guideLst>
        <p:guide orient="horz" pos="672"/>
        <p:guide pos="288"/>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83" d="100"/>
          <a:sy n="83" d="100"/>
        </p:scale>
        <p:origin x="-3144" y="-96"/>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Hoja1!$B$1</c:f>
              <c:strCache>
                <c:ptCount val="1"/>
                <c:pt idx="0">
                  <c:v>proyectos presentados </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Hoja1!$A$2:$A$6</c:f>
              <c:strCache>
                <c:ptCount val="5"/>
                <c:pt idx="0">
                  <c:v>Prioridad 1</c:v>
                </c:pt>
                <c:pt idx="1">
                  <c:v>Prioridad 2</c:v>
                </c:pt>
                <c:pt idx="2">
                  <c:v>Prioridad 3</c:v>
                </c:pt>
                <c:pt idx="3">
                  <c:v>Prioridad 4</c:v>
                </c:pt>
                <c:pt idx="4">
                  <c:v>Prioridad 5</c:v>
                </c:pt>
              </c:strCache>
            </c:strRef>
          </c:cat>
          <c:val>
            <c:numRef>
              <c:f>Hoja1!$B$2:$B$6</c:f>
              <c:numCache>
                <c:formatCode>General</c:formatCode>
                <c:ptCount val="5"/>
                <c:pt idx="0">
                  <c:v>216</c:v>
                </c:pt>
                <c:pt idx="1">
                  <c:v>88</c:v>
                </c:pt>
                <c:pt idx="2">
                  <c:v>48</c:v>
                </c:pt>
                <c:pt idx="3">
                  <c:v>27</c:v>
                </c:pt>
                <c:pt idx="4">
                  <c:v>117</c:v>
                </c:pt>
              </c:numCache>
            </c:numRef>
          </c:val>
        </c:ser>
        <c:ser>
          <c:idx val="1"/>
          <c:order val="1"/>
          <c:tx>
            <c:strRef>
              <c:f>Hoja1!$C$1</c:f>
              <c:strCache>
                <c:ptCount val="1"/>
                <c:pt idx="0">
                  <c:v>autorizados 2ª fase</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Hoja1!$A$2:$A$6</c:f>
              <c:strCache>
                <c:ptCount val="5"/>
                <c:pt idx="0">
                  <c:v>Prioridad 1</c:v>
                </c:pt>
                <c:pt idx="1">
                  <c:v>Prioridad 2</c:v>
                </c:pt>
                <c:pt idx="2">
                  <c:v>Prioridad 3</c:v>
                </c:pt>
                <c:pt idx="3">
                  <c:v>Prioridad 4</c:v>
                </c:pt>
                <c:pt idx="4">
                  <c:v>Prioridad 5</c:v>
                </c:pt>
              </c:strCache>
            </c:strRef>
          </c:cat>
          <c:val>
            <c:numRef>
              <c:f>Hoja1!$C$2:$C$6</c:f>
              <c:numCache>
                <c:formatCode>General</c:formatCode>
                <c:ptCount val="5"/>
                <c:pt idx="0">
                  <c:v>29</c:v>
                </c:pt>
                <c:pt idx="1">
                  <c:v>15</c:v>
                </c:pt>
                <c:pt idx="2">
                  <c:v>8</c:v>
                </c:pt>
                <c:pt idx="3">
                  <c:v>9</c:v>
                </c:pt>
                <c:pt idx="4">
                  <c:v>17</c:v>
                </c:pt>
              </c:numCache>
            </c:numRef>
          </c:val>
        </c:ser>
        <c:ser>
          <c:idx val="2"/>
          <c:order val="2"/>
          <c:tx>
            <c:strRef>
              <c:f>Hoja1!$D$1</c:f>
              <c:strCache>
                <c:ptCount val="1"/>
                <c:pt idx="0">
                  <c:v>aprobados</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Hoja1!$A$2:$A$6</c:f>
              <c:strCache>
                <c:ptCount val="5"/>
                <c:pt idx="0">
                  <c:v>Prioridad 1</c:v>
                </c:pt>
                <c:pt idx="1">
                  <c:v>Prioridad 2</c:v>
                </c:pt>
                <c:pt idx="2">
                  <c:v>Prioridad 3</c:v>
                </c:pt>
                <c:pt idx="3">
                  <c:v>Prioridad 4</c:v>
                </c:pt>
                <c:pt idx="4">
                  <c:v>Prioridad 5</c:v>
                </c:pt>
              </c:strCache>
            </c:strRef>
          </c:cat>
          <c:val>
            <c:numRef>
              <c:f>Hoja1!$D$2:$D$6</c:f>
              <c:numCache>
                <c:formatCode>General</c:formatCode>
                <c:ptCount val="5"/>
                <c:pt idx="0">
                  <c:v>14</c:v>
                </c:pt>
                <c:pt idx="1">
                  <c:v>7</c:v>
                </c:pt>
                <c:pt idx="2">
                  <c:v>4</c:v>
                </c:pt>
                <c:pt idx="3">
                  <c:v>4</c:v>
                </c:pt>
                <c:pt idx="4">
                  <c:v>7</c:v>
                </c:pt>
              </c:numCache>
            </c:numRef>
          </c:val>
        </c:ser>
        <c:dLbls>
          <c:showLegendKey val="0"/>
          <c:showVal val="0"/>
          <c:showCatName val="0"/>
          <c:showSerName val="0"/>
          <c:showPercent val="0"/>
          <c:showBubbleSize val="0"/>
        </c:dLbls>
        <c:gapWidth val="269"/>
        <c:overlap val="-27"/>
        <c:axId val="710558304"/>
        <c:axId val="710568640"/>
      </c:barChart>
      <c:lineChart>
        <c:grouping val="standard"/>
        <c:varyColors val="0"/>
        <c:ser>
          <c:idx val="3"/>
          <c:order val="3"/>
          <c:tx>
            <c:strRef>
              <c:f>Hoja1!$E$1</c:f>
              <c:strCache>
                <c:ptCount val="1"/>
                <c:pt idx="0">
                  <c:v>tasa exito 1ª fase</c:v>
                </c:pt>
              </c:strCache>
            </c:strRef>
          </c:tx>
          <c:spPr>
            <a:ln w="28575" cap="rnd">
              <a:solidFill>
                <a:schemeClr val="accent4"/>
              </a:solidFill>
              <a:round/>
            </a:ln>
            <a:effectLst/>
          </c:spPr>
          <c:marker>
            <c:symbol val="none"/>
          </c:marker>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Hoja1!$A$2:$A$6</c:f>
              <c:strCache>
                <c:ptCount val="5"/>
                <c:pt idx="0">
                  <c:v>Prioridad 1</c:v>
                </c:pt>
                <c:pt idx="1">
                  <c:v>Prioridad 2</c:v>
                </c:pt>
                <c:pt idx="2">
                  <c:v>Prioridad 3</c:v>
                </c:pt>
                <c:pt idx="3">
                  <c:v>Prioridad 4</c:v>
                </c:pt>
                <c:pt idx="4">
                  <c:v>Prioridad 5</c:v>
                </c:pt>
              </c:strCache>
            </c:strRef>
          </c:cat>
          <c:val>
            <c:numRef>
              <c:f>Hoja1!$E$2:$E$6</c:f>
              <c:numCache>
                <c:formatCode>0%</c:formatCode>
                <c:ptCount val="5"/>
                <c:pt idx="0">
                  <c:v>0.13425925925925927</c:v>
                </c:pt>
                <c:pt idx="1">
                  <c:v>0.17045454545454544</c:v>
                </c:pt>
                <c:pt idx="2">
                  <c:v>0.16666666666666666</c:v>
                </c:pt>
                <c:pt idx="3">
                  <c:v>0.33333333333333331</c:v>
                </c:pt>
                <c:pt idx="4">
                  <c:v>0.14529914529914531</c:v>
                </c:pt>
              </c:numCache>
            </c:numRef>
          </c:val>
          <c:smooth val="0"/>
        </c:ser>
        <c:dLbls>
          <c:showLegendKey val="0"/>
          <c:showVal val="0"/>
          <c:showCatName val="0"/>
          <c:showSerName val="0"/>
          <c:showPercent val="0"/>
          <c:showBubbleSize val="0"/>
        </c:dLbls>
        <c:marker val="1"/>
        <c:smooth val="0"/>
        <c:axId val="710564832"/>
        <c:axId val="710553408"/>
      </c:lineChart>
      <c:catAx>
        <c:axId val="710558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es-ES"/>
          </a:p>
        </c:txPr>
        <c:crossAx val="710568640"/>
        <c:crosses val="autoZero"/>
        <c:auto val="1"/>
        <c:lblAlgn val="ctr"/>
        <c:lblOffset val="100"/>
        <c:noMultiLvlLbl val="0"/>
      </c:catAx>
      <c:valAx>
        <c:axId val="710568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es-ES"/>
          </a:p>
        </c:txPr>
        <c:crossAx val="710558304"/>
        <c:crosses val="autoZero"/>
        <c:crossBetween val="between"/>
      </c:valAx>
      <c:valAx>
        <c:axId val="710553408"/>
        <c:scaling>
          <c:orientation val="minMax"/>
        </c:scaling>
        <c:delete val="0"/>
        <c:axPos val="r"/>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es-ES"/>
          </a:p>
        </c:txPr>
        <c:crossAx val="710564832"/>
        <c:crosses val="max"/>
        <c:crossBetween val="between"/>
      </c:valAx>
      <c:catAx>
        <c:axId val="710564832"/>
        <c:scaling>
          <c:orientation val="minMax"/>
        </c:scaling>
        <c:delete val="1"/>
        <c:axPos val="b"/>
        <c:numFmt formatCode="General" sourceLinked="1"/>
        <c:majorTickMark val="none"/>
        <c:minorTickMark val="none"/>
        <c:tickLblPos val="nextTo"/>
        <c:crossAx val="710553408"/>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es-ES"/>
        </a:p>
      </c:txPr>
    </c:legend>
    <c:plotVisOnly val="1"/>
    <c:dispBlanksAs val="gap"/>
    <c:showDLblsOverMax val="0"/>
  </c:chart>
  <c:spPr>
    <a:noFill/>
    <a:ln>
      <a:noFill/>
    </a:ln>
    <a:effectLst/>
  </c:spPr>
  <c:txPr>
    <a:bodyPr/>
    <a:lstStyle/>
    <a:p>
      <a:pPr>
        <a:defRPr>
          <a:latin typeface="Open Sans" panose="020B0606030504020204" pitchFamily="34" charset="0"/>
          <a:ea typeface="Open Sans" panose="020B0606030504020204" pitchFamily="34" charset="0"/>
          <a:cs typeface="Open Sans" panose="020B0606030504020204" pitchFamily="34" charset="0"/>
        </a:defRPr>
      </a:pPr>
      <a:endParaRPr lang="es-E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E7DC15-D0A5-41A5-8D8B-C61B9529AB81}" type="doc">
      <dgm:prSet loTypeId="urn:microsoft.com/office/officeart/2005/8/layout/chevron2" loCatId="process" qsTypeId="urn:microsoft.com/office/officeart/2005/8/quickstyle/simple1" qsCatId="simple" csTypeId="urn:microsoft.com/office/officeart/2005/8/colors/colorful1" csCatId="colorful" phldr="1"/>
      <dgm:spPr/>
      <dgm:t>
        <a:bodyPr/>
        <a:lstStyle/>
        <a:p>
          <a:endParaRPr lang="fr-FR"/>
        </a:p>
      </dgm:t>
    </dgm:pt>
    <dgm:pt modelId="{77816255-94AF-422B-989F-06B060629760}">
      <dgm:prSet phldrT="[Texto]"/>
      <dgm:spPr/>
      <dgm:t>
        <a:bodyPr/>
        <a:lstStyle/>
        <a:p>
          <a:r>
            <a:rPr lang="es-ES" sz="3600" dirty="0" smtClean="0">
              <a:latin typeface="Open Sans" panose="020B0606030504020204" pitchFamily="34" charset="0"/>
              <a:ea typeface="Open Sans" panose="020B0606030504020204" pitchFamily="34" charset="0"/>
              <a:cs typeface="Open Sans" panose="020B0606030504020204" pitchFamily="34" charset="0"/>
            </a:rPr>
            <a:t>1</a:t>
          </a:r>
          <a:endParaRPr lang="fr-FR" sz="3600" dirty="0">
            <a:latin typeface="Open Sans" panose="020B0606030504020204" pitchFamily="34" charset="0"/>
            <a:ea typeface="Open Sans" panose="020B0606030504020204" pitchFamily="34" charset="0"/>
            <a:cs typeface="Open Sans" panose="020B0606030504020204" pitchFamily="34" charset="0"/>
          </a:endParaRPr>
        </a:p>
      </dgm:t>
    </dgm:pt>
    <dgm:pt modelId="{78736BE9-58EE-44C6-88FA-B1843625A81F}" type="parTrans" cxnId="{3D57CC16-A171-479A-B1D6-8C5901CC90B8}">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7CE8BCD5-36E2-4D15-80BB-AF85E636E857}" type="sibTrans" cxnId="{3D57CC16-A171-479A-B1D6-8C5901CC90B8}">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CB8DBE86-5521-4C39-80E9-A0B098269860}">
      <dgm:prSet phldrT="[Texto]" custT="1"/>
      <dgm:spPr/>
      <dgm:t>
        <a:bodyPr/>
        <a:lstStyle/>
        <a:p>
          <a:r>
            <a:rPr lang="es-ES" sz="1800" dirty="0" err="1" smtClean="0">
              <a:latin typeface="Open Sans" panose="020B0606030504020204" pitchFamily="34" charset="0"/>
              <a:ea typeface="Open Sans" panose="020B0606030504020204" pitchFamily="34" charset="0"/>
              <a:cs typeface="Open Sans" panose="020B0606030504020204" pitchFamily="34" charset="0"/>
            </a:rPr>
            <a:t>Notation</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réalisée</a:t>
          </a:r>
          <a:r>
            <a:rPr lang="es-ES" sz="1800" dirty="0" smtClean="0">
              <a:latin typeface="Open Sans" panose="020B0606030504020204" pitchFamily="34" charset="0"/>
              <a:ea typeface="Open Sans" panose="020B0606030504020204" pitchFamily="34" charset="0"/>
              <a:cs typeface="Open Sans" panose="020B0606030504020204" pitchFamily="34" charset="0"/>
            </a:rPr>
            <a:t> par :</a:t>
          </a:r>
          <a:endParaRPr lang="fr-FR" sz="1800" dirty="0">
            <a:latin typeface="Open Sans" panose="020B0606030504020204" pitchFamily="34" charset="0"/>
            <a:ea typeface="Open Sans" panose="020B0606030504020204" pitchFamily="34" charset="0"/>
            <a:cs typeface="Open Sans" panose="020B0606030504020204" pitchFamily="34" charset="0"/>
          </a:endParaRPr>
        </a:p>
      </dgm:t>
    </dgm:pt>
    <dgm:pt modelId="{EF7A4572-755A-4777-A917-A06076B1EFC1}" type="parTrans" cxnId="{0AB67D6F-47B9-4A43-A368-73EF6CFF8508}">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1D6F1AFF-59C6-4569-B784-0539C9F72682}" type="sibTrans" cxnId="{0AB67D6F-47B9-4A43-A368-73EF6CFF8508}">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F1641ED6-85BC-4C70-9B86-57D02F9107CC}">
      <dgm:prSet phldrT="[Texto]"/>
      <dgm:spPr/>
      <dgm:t>
        <a:bodyPr/>
        <a:lstStyle/>
        <a:p>
          <a:r>
            <a:rPr lang="es-ES" sz="3600" dirty="0" smtClean="0">
              <a:latin typeface="Open Sans" panose="020B0606030504020204" pitchFamily="34" charset="0"/>
              <a:ea typeface="Open Sans" panose="020B0606030504020204" pitchFamily="34" charset="0"/>
              <a:cs typeface="Open Sans" panose="020B0606030504020204" pitchFamily="34" charset="0"/>
            </a:rPr>
            <a:t>2</a:t>
          </a:r>
          <a:endParaRPr lang="fr-FR" sz="3600" dirty="0">
            <a:latin typeface="Open Sans" panose="020B0606030504020204" pitchFamily="34" charset="0"/>
            <a:ea typeface="Open Sans" panose="020B0606030504020204" pitchFamily="34" charset="0"/>
            <a:cs typeface="Open Sans" panose="020B0606030504020204" pitchFamily="34" charset="0"/>
          </a:endParaRPr>
        </a:p>
      </dgm:t>
    </dgm:pt>
    <dgm:pt modelId="{5A20073B-4DD4-4FE6-8DFB-BF38CF9E85C5}" type="parTrans" cxnId="{DCC14998-C72D-4C57-B89C-57B4054DB9C9}">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93EDFC0D-CA2B-4B79-AA96-AABCF422E475}" type="sibTrans" cxnId="{DCC14998-C72D-4C57-B89C-57B4054DB9C9}">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3062E5C8-F20B-4417-978B-DB97D59D551D}">
      <dgm:prSet phldrT="[Texto]"/>
      <dgm:spPr/>
      <dgm:t>
        <a:bodyPr/>
        <a:lstStyle/>
        <a:p>
          <a:r>
            <a:rPr lang="es-ES" sz="3600" dirty="0" smtClean="0">
              <a:latin typeface="Open Sans" panose="020B0606030504020204" pitchFamily="34" charset="0"/>
              <a:ea typeface="Open Sans" panose="020B0606030504020204" pitchFamily="34" charset="0"/>
              <a:cs typeface="Open Sans" panose="020B0606030504020204" pitchFamily="34" charset="0"/>
            </a:rPr>
            <a:t>3</a:t>
          </a:r>
          <a:endParaRPr lang="fr-FR" sz="3600" dirty="0">
            <a:latin typeface="Open Sans" panose="020B0606030504020204" pitchFamily="34" charset="0"/>
            <a:ea typeface="Open Sans" panose="020B0606030504020204" pitchFamily="34" charset="0"/>
            <a:cs typeface="Open Sans" panose="020B0606030504020204" pitchFamily="34" charset="0"/>
          </a:endParaRPr>
        </a:p>
      </dgm:t>
    </dgm:pt>
    <dgm:pt modelId="{8988B61C-D3A6-445E-86B0-B551A5F5B69B}" type="parTrans" cxnId="{9A31CCD2-AAC7-4ED3-AA91-D6900AC1DAC3}">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AA90FEB1-48EA-4A79-897B-2E42578E0E86}" type="sibTrans" cxnId="{9A31CCD2-AAC7-4ED3-AA91-D6900AC1DAC3}">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E2ED42EF-B5C8-4F47-B008-FD74B7BAD6AA}">
      <dgm:prSet phldrT="[Texto]" custT="1"/>
      <dgm:spPr/>
      <dgm:t>
        <a:bodyPr/>
        <a:lstStyle/>
        <a:p>
          <a:r>
            <a:rPr lang="es-ES" sz="1800" dirty="0" err="1" smtClean="0">
              <a:latin typeface="Open Sans" panose="020B0606030504020204" pitchFamily="34" charset="0"/>
              <a:ea typeface="Open Sans" panose="020B0606030504020204" pitchFamily="34" charset="0"/>
              <a:cs typeface="Open Sans" panose="020B0606030504020204" pitchFamily="34" charset="0"/>
            </a:rPr>
            <a:t>Etablissement</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d’une</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classification</a:t>
          </a:r>
          <a:r>
            <a:rPr lang="es-ES" sz="1800" dirty="0" smtClean="0">
              <a:latin typeface="Open Sans" panose="020B0606030504020204" pitchFamily="34" charset="0"/>
              <a:ea typeface="Open Sans" panose="020B0606030504020204" pitchFamily="34" charset="0"/>
              <a:cs typeface="Open Sans" panose="020B0606030504020204" pitchFamily="34" charset="0"/>
            </a:rPr>
            <a:t> en </a:t>
          </a:r>
          <a:r>
            <a:rPr lang="es-ES" sz="1800" dirty="0" err="1" smtClean="0">
              <a:latin typeface="Open Sans" panose="020B0606030504020204" pitchFamily="34" charset="0"/>
              <a:ea typeface="Open Sans" panose="020B0606030504020204" pitchFamily="34" charset="0"/>
              <a:cs typeface="Open Sans" panose="020B0606030504020204" pitchFamily="34" charset="0"/>
            </a:rPr>
            <a:t>fonction</a:t>
          </a:r>
          <a:r>
            <a:rPr lang="es-ES" sz="1800" dirty="0" smtClean="0">
              <a:latin typeface="Open Sans" panose="020B0606030504020204" pitchFamily="34" charset="0"/>
              <a:ea typeface="Open Sans" panose="020B0606030504020204" pitchFamily="34" charset="0"/>
              <a:cs typeface="Open Sans" panose="020B0606030504020204" pitchFamily="34" charset="0"/>
            </a:rPr>
            <a:t> de la note </a:t>
          </a:r>
          <a:r>
            <a:rPr lang="es-ES" sz="1800" dirty="0" err="1" smtClean="0">
              <a:latin typeface="Open Sans" panose="020B0606030504020204" pitchFamily="34" charset="0"/>
              <a:ea typeface="Open Sans" panose="020B0606030504020204" pitchFamily="34" charset="0"/>
              <a:cs typeface="Open Sans" panose="020B0606030504020204" pitchFamily="34" charset="0"/>
            </a:rPr>
            <a:t>obtenue</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endParaRPr lang="fr-FR" sz="1800" dirty="0">
            <a:latin typeface="Open Sans" panose="020B0606030504020204" pitchFamily="34" charset="0"/>
            <a:ea typeface="Open Sans" panose="020B0606030504020204" pitchFamily="34" charset="0"/>
            <a:cs typeface="Open Sans" panose="020B0606030504020204" pitchFamily="34" charset="0"/>
          </a:endParaRPr>
        </a:p>
      </dgm:t>
    </dgm:pt>
    <dgm:pt modelId="{91F54D0E-A602-42C0-AA67-379C0F9A0067}" type="parTrans" cxnId="{AB4E9E00-F7A8-4312-8A91-C237030BC225}">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9F6431B6-6C94-4804-B740-D5DCC925B8EE}" type="sibTrans" cxnId="{AB4E9E00-F7A8-4312-8A91-C237030BC225}">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3E5A0D3D-A271-495A-83D2-346664CCB71C}">
      <dgm:prSet custT="1"/>
      <dgm:spPr/>
      <dgm:t>
        <a:bodyPr/>
        <a:lstStyle/>
        <a:p>
          <a:r>
            <a:rPr lang="es-ES" sz="1800" dirty="0" smtClean="0">
              <a:latin typeface="Open Sans" panose="020B0606030504020204" pitchFamily="34" charset="0"/>
              <a:ea typeface="Open Sans" panose="020B0606030504020204" pitchFamily="34" charset="0"/>
              <a:cs typeface="Open Sans" panose="020B0606030504020204" pitchFamily="34" charset="0"/>
            </a:rPr>
            <a:t>le </a:t>
          </a:r>
          <a:r>
            <a:rPr lang="es-ES" sz="1800" dirty="0" err="1" smtClean="0">
              <a:latin typeface="Open Sans" panose="020B0606030504020204" pitchFamily="34" charset="0"/>
              <a:ea typeface="Open Sans" panose="020B0606030504020204" pitchFamily="34" charset="0"/>
              <a:cs typeface="Open Sans" panose="020B0606030504020204" pitchFamily="34" charset="0"/>
            </a:rPr>
            <a:t>secrétariat</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conjoint</a:t>
          </a:r>
          <a:endParaRPr lang="fr-FR" sz="1800" dirty="0">
            <a:latin typeface="Open Sans" panose="020B0606030504020204" pitchFamily="34" charset="0"/>
            <a:ea typeface="Open Sans" panose="020B0606030504020204" pitchFamily="34" charset="0"/>
            <a:cs typeface="Open Sans" panose="020B0606030504020204" pitchFamily="34" charset="0"/>
          </a:endParaRPr>
        </a:p>
      </dgm:t>
    </dgm:pt>
    <dgm:pt modelId="{B63ED5DC-5E77-4725-A255-02292D1F2B2D}" type="parTrans" cxnId="{1C738676-7C25-4B2C-8335-0FAE811968B4}">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8A1210FA-DCAE-4744-A989-8B89E227EB4B}" type="sibTrans" cxnId="{1C738676-7C25-4B2C-8335-0FAE811968B4}">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B26DFC73-2917-462C-ADBA-B31D22776AA0}">
      <dgm:prSet phldrT="[Texto]" custT="1"/>
      <dgm:spPr/>
      <dgm:t>
        <a:bodyPr/>
        <a:lstStyle/>
        <a:p>
          <a:r>
            <a:rPr lang="es-ES" sz="1800" dirty="0" err="1" smtClean="0">
              <a:latin typeface="Open Sans" panose="020B0606030504020204" pitchFamily="34" charset="0"/>
              <a:ea typeface="Open Sans" panose="020B0606030504020204" pitchFamily="34" charset="0"/>
              <a:cs typeface="Open Sans" panose="020B0606030504020204" pitchFamily="34" charset="0"/>
            </a:rPr>
            <a:t>Obtention</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d’une</a:t>
          </a:r>
          <a:r>
            <a:rPr lang="es-ES" sz="1800" dirty="0" smtClean="0">
              <a:latin typeface="Open Sans" panose="020B0606030504020204" pitchFamily="34" charset="0"/>
              <a:ea typeface="Open Sans" panose="020B0606030504020204" pitchFamily="34" charset="0"/>
              <a:cs typeface="Open Sans" panose="020B0606030504020204" pitchFamily="34" charset="0"/>
            </a:rPr>
            <a:t> note </a:t>
          </a:r>
          <a:r>
            <a:rPr lang="es-ES" sz="1800" dirty="0" err="1" smtClean="0">
              <a:latin typeface="Open Sans" panose="020B0606030504020204" pitchFamily="34" charset="0"/>
              <a:ea typeface="Open Sans" panose="020B0606030504020204" pitchFamily="34" charset="0"/>
              <a:cs typeface="Open Sans" panose="020B0606030504020204" pitchFamily="34" charset="0"/>
            </a:rPr>
            <a:t>moyenne</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globale</a:t>
          </a:r>
          <a:r>
            <a:rPr lang="es-ES" sz="1800" dirty="0" smtClean="0">
              <a:latin typeface="Open Sans" panose="020B0606030504020204" pitchFamily="34" charset="0"/>
              <a:ea typeface="Open Sans" panose="020B0606030504020204" pitchFamily="34" charset="0"/>
              <a:cs typeface="Open Sans" panose="020B0606030504020204" pitchFamily="34" charset="0"/>
            </a:rPr>
            <a:t> sur 100 </a:t>
          </a:r>
          <a:r>
            <a:rPr lang="es-ES" sz="1800" dirty="0" err="1" smtClean="0">
              <a:latin typeface="Open Sans" panose="020B0606030504020204" pitchFamily="34" charset="0"/>
              <a:ea typeface="Open Sans" panose="020B0606030504020204" pitchFamily="34" charset="0"/>
              <a:cs typeface="Open Sans" panose="020B0606030504020204" pitchFamily="34" charset="0"/>
            </a:rPr>
            <a:t>points</a:t>
          </a:r>
          <a:endParaRPr lang="fr-FR" sz="1800" dirty="0">
            <a:latin typeface="Open Sans" panose="020B0606030504020204" pitchFamily="34" charset="0"/>
            <a:ea typeface="Open Sans" panose="020B0606030504020204" pitchFamily="34" charset="0"/>
            <a:cs typeface="Open Sans" panose="020B0606030504020204" pitchFamily="34" charset="0"/>
          </a:endParaRPr>
        </a:p>
      </dgm:t>
    </dgm:pt>
    <dgm:pt modelId="{6336C9A9-B32E-4EC2-AC37-BC665E45867D}" type="sibTrans" cxnId="{42F11CAC-7B26-4B8F-B378-EBFCDFD20097}">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B89D1D30-1FA5-4FCF-BAA1-3D23FB47F8C6}" type="parTrans" cxnId="{42F11CAC-7B26-4B8F-B378-EBFCDFD20097}">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27B57087-64DE-4FC7-91FD-2C1574A2614C}">
      <dgm:prSet/>
      <dgm:spPr/>
      <dgm:t>
        <a:bodyPr/>
        <a:lstStyle/>
        <a:p>
          <a:r>
            <a:rPr lang="es-ES" sz="3600" dirty="0" smtClean="0">
              <a:latin typeface="Open Sans" panose="020B0606030504020204" pitchFamily="34" charset="0"/>
              <a:ea typeface="Open Sans" panose="020B0606030504020204" pitchFamily="34" charset="0"/>
              <a:cs typeface="Open Sans" panose="020B0606030504020204" pitchFamily="34" charset="0"/>
            </a:rPr>
            <a:t>4</a:t>
          </a:r>
          <a:endParaRPr lang="fr-FR" sz="3600" dirty="0">
            <a:latin typeface="Open Sans" panose="020B0606030504020204" pitchFamily="34" charset="0"/>
            <a:ea typeface="Open Sans" panose="020B0606030504020204" pitchFamily="34" charset="0"/>
            <a:cs typeface="Open Sans" panose="020B0606030504020204" pitchFamily="34" charset="0"/>
          </a:endParaRPr>
        </a:p>
      </dgm:t>
    </dgm:pt>
    <dgm:pt modelId="{E6C6D765-4119-4CC2-A212-B9331EE69EF4}" type="parTrans" cxnId="{B00076FF-9B52-43CC-8E5D-C53FC521544B}">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922648E6-9296-4C59-993C-96DC6A40380C}" type="sibTrans" cxnId="{B00076FF-9B52-43CC-8E5D-C53FC521544B}">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B452513D-599A-4301-9D22-8C4E789690DF}">
      <dgm:prSet custT="1"/>
      <dgm:spPr/>
      <dgm:t>
        <a:bodyPr/>
        <a:lstStyle/>
        <a:p>
          <a:r>
            <a:rPr lang="es-ES" sz="1800" dirty="0" smtClean="0">
              <a:latin typeface="Open Sans" panose="020B0606030504020204" pitchFamily="34" charset="0"/>
              <a:ea typeface="Open Sans" panose="020B0606030504020204" pitchFamily="34" charset="0"/>
              <a:cs typeface="Open Sans" panose="020B0606030504020204" pitchFamily="34" charset="0"/>
            </a:rPr>
            <a:t>Note &gt; 50 </a:t>
          </a:r>
          <a:r>
            <a:rPr lang="es-ES" sz="1800" dirty="0" err="1" smtClean="0">
              <a:latin typeface="Open Sans" panose="020B0606030504020204" pitchFamily="34" charset="0"/>
              <a:ea typeface="Open Sans" panose="020B0606030504020204" pitchFamily="34" charset="0"/>
              <a:cs typeface="Open Sans" panose="020B0606030504020204" pitchFamily="34" charset="0"/>
            </a:rPr>
            <a:t>points</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projet</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considéré</a:t>
          </a:r>
          <a:r>
            <a:rPr lang="es-ES" sz="1800" dirty="0" smtClean="0">
              <a:latin typeface="Open Sans" panose="020B0606030504020204" pitchFamily="34" charset="0"/>
              <a:ea typeface="Open Sans" panose="020B0606030504020204" pitchFamily="34" charset="0"/>
              <a:cs typeface="Open Sans" panose="020B0606030504020204" pitchFamily="34" charset="0"/>
            </a:rPr>
            <a:t> (en </a:t>
          </a:r>
          <a:r>
            <a:rPr lang="es-ES" sz="1800" dirty="0" err="1" smtClean="0">
              <a:latin typeface="Open Sans" panose="020B0606030504020204" pitchFamily="34" charset="0"/>
              <a:ea typeface="Open Sans" panose="020B0606030504020204" pitchFamily="34" charset="0"/>
              <a:cs typeface="Open Sans" panose="020B0606030504020204" pitchFamily="34" charset="0"/>
            </a:rPr>
            <a:t>fonction</a:t>
          </a:r>
          <a:r>
            <a:rPr lang="es-ES" sz="1800" dirty="0" smtClean="0">
              <a:latin typeface="Open Sans" panose="020B0606030504020204" pitchFamily="34" charset="0"/>
              <a:ea typeface="Open Sans" panose="020B0606030504020204" pitchFamily="34" charset="0"/>
              <a:cs typeface="Open Sans" panose="020B0606030504020204" pitchFamily="34" charset="0"/>
            </a:rPr>
            <a:t> de la </a:t>
          </a:r>
          <a:r>
            <a:rPr lang="es-ES" sz="1800" dirty="0" err="1" smtClean="0">
              <a:latin typeface="Open Sans" panose="020B0606030504020204" pitchFamily="34" charset="0"/>
              <a:ea typeface="Open Sans" panose="020B0606030504020204" pitchFamily="34" charset="0"/>
              <a:cs typeface="Open Sans" panose="020B0606030504020204" pitchFamily="34" charset="0"/>
            </a:rPr>
            <a:t>disponibilité</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financière</a:t>
          </a:r>
          <a:r>
            <a:rPr lang="es-ES" sz="1800" dirty="0" smtClean="0">
              <a:latin typeface="Open Sans" panose="020B0606030504020204" pitchFamily="34" charset="0"/>
              <a:ea typeface="Open Sans" panose="020B0606030504020204" pitchFamily="34" charset="0"/>
              <a:cs typeface="Open Sans" panose="020B0606030504020204" pitchFamily="34" charset="0"/>
            </a:rPr>
            <a:t> de </a:t>
          </a:r>
          <a:r>
            <a:rPr lang="es-ES" sz="1800" dirty="0" err="1" smtClean="0">
              <a:latin typeface="Open Sans" panose="020B0606030504020204" pitchFamily="34" charset="0"/>
              <a:ea typeface="Open Sans" panose="020B0606030504020204" pitchFamily="34" charset="0"/>
              <a:cs typeface="Open Sans" panose="020B0606030504020204" pitchFamily="34" charset="0"/>
            </a:rPr>
            <a:t>l’axe</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dans</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lequel</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il</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s’insère</a:t>
          </a:r>
          <a:r>
            <a:rPr lang="es-ES" sz="1800" dirty="0" smtClean="0">
              <a:latin typeface="Open Sans" panose="020B0606030504020204" pitchFamily="34" charset="0"/>
              <a:ea typeface="Open Sans" panose="020B0606030504020204" pitchFamily="34" charset="0"/>
              <a:cs typeface="Open Sans" panose="020B0606030504020204" pitchFamily="34" charset="0"/>
            </a:rPr>
            <a:t>)</a:t>
          </a:r>
          <a:endParaRPr lang="fr-FR" sz="1800" dirty="0">
            <a:latin typeface="Open Sans" panose="020B0606030504020204" pitchFamily="34" charset="0"/>
            <a:ea typeface="Open Sans" panose="020B0606030504020204" pitchFamily="34" charset="0"/>
            <a:cs typeface="Open Sans" panose="020B0606030504020204" pitchFamily="34" charset="0"/>
          </a:endParaRPr>
        </a:p>
      </dgm:t>
    </dgm:pt>
    <dgm:pt modelId="{1C946054-E54A-451C-80C0-05BBDC3014D2}" type="parTrans" cxnId="{23A2E3C6-7F73-40D2-A814-273B236B83D8}">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CE73FB7E-CD4B-4465-A384-9B25807562D0}" type="sibTrans" cxnId="{23A2E3C6-7F73-40D2-A814-273B236B83D8}">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D3A94FC4-E701-49B3-A28F-DC97A4A6DB47}">
      <dgm:prSet custT="1"/>
      <dgm:spPr/>
      <dgm:t>
        <a:bodyPr/>
        <a:lstStyle/>
        <a:p>
          <a:r>
            <a:rPr lang="es-ES" sz="1800" dirty="0" smtClean="0">
              <a:latin typeface="Open Sans" panose="020B0606030504020204" pitchFamily="34" charset="0"/>
              <a:ea typeface="Open Sans" panose="020B0606030504020204" pitchFamily="34" charset="0"/>
              <a:cs typeface="Open Sans" panose="020B0606030504020204" pitchFamily="34" charset="0"/>
            </a:rPr>
            <a:t>Note &lt; 50 </a:t>
          </a:r>
          <a:r>
            <a:rPr lang="es-ES" sz="1800" dirty="0" err="1" smtClean="0">
              <a:latin typeface="Open Sans" panose="020B0606030504020204" pitchFamily="34" charset="0"/>
              <a:ea typeface="Open Sans" panose="020B0606030504020204" pitchFamily="34" charset="0"/>
              <a:cs typeface="Open Sans" panose="020B0606030504020204" pitchFamily="34" charset="0"/>
            </a:rPr>
            <a:t>points</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projet</a:t>
          </a:r>
          <a:r>
            <a:rPr lang="es-ES" sz="1800" dirty="0" smtClean="0">
              <a:latin typeface="Open Sans" panose="020B0606030504020204" pitchFamily="34" charset="0"/>
              <a:ea typeface="Open Sans" panose="020B0606030504020204" pitchFamily="34" charset="0"/>
              <a:cs typeface="Open Sans" panose="020B0606030504020204" pitchFamily="34" charset="0"/>
            </a:rPr>
            <a:t> non </a:t>
          </a:r>
          <a:r>
            <a:rPr lang="es-ES" sz="1800" dirty="0" err="1" smtClean="0">
              <a:latin typeface="Open Sans" panose="020B0606030504020204" pitchFamily="34" charset="0"/>
              <a:ea typeface="Open Sans" panose="020B0606030504020204" pitchFamily="34" charset="0"/>
              <a:cs typeface="Open Sans" panose="020B0606030504020204" pitchFamily="34" charset="0"/>
            </a:rPr>
            <a:t>considéré</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proposé</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comme</a:t>
          </a:r>
          <a:r>
            <a:rPr lang="es-ES" sz="1800" dirty="0" smtClean="0">
              <a:latin typeface="Open Sans" panose="020B0606030504020204" pitchFamily="34" charset="0"/>
              <a:ea typeface="Open Sans" panose="020B0606030504020204" pitchFamily="34" charset="0"/>
              <a:cs typeface="Open Sans" panose="020B0606030504020204" pitchFamily="34" charset="0"/>
            </a:rPr>
            <a:t> non </a:t>
          </a:r>
          <a:r>
            <a:rPr lang="es-ES" sz="1800" dirty="0" err="1" smtClean="0">
              <a:latin typeface="Open Sans" panose="020B0606030504020204" pitchFamily="34" charset="0"/>
              <a:ea typeface="Open Sans" panose="020B0606030504020204" pitchFamily="34" charset="0"/>
              <a:cs typeface="Open Sans" panose="020B0606030504020204" pitchFamily="34" charset="0"/>
            </a:rPr>
            <a:t>approuvé</a:t>
          </a:r>
          <a:r>
            <a:rPr lang="es-ES" sz="1800" dirty="0" smtClean="0">
              <a:latin typeface="Open Sans" panose="020B0606030504020204" pitchFamily="34" charset="0"/>
              <a:ea typeface="Open Sans" panose="020B0606030504020204" pitchFamily="34" charset="0"/>
              <a:cs typeface="Open Sans" panose="020B0606030504020204" pitchFamily="34" charset="0"/>
            </a:rPr>
            <a:t>)</a:t>
          </a:r>
          <a:endParaRPr lang="fr-FR" sz="1800" dirty="0">
            <a:latin typeface="Open Sans" panose="020B0606030504020204" pitchFamily="34" charset="0"/>
            <a:ea typeface="Open Sans" panose="020B0606030504020204" pitchFamily="34" charset="0"/>
            <a:cs typeface="Open Sans" panose="020B0606030504020204" pitchFamily="34" charset="0"/>
          </a:endParaRPr>
        </a:p>
      </dgm:t>
    </dgm:pt>
    <dgm:pt modelId="{78FEC704-0880-4C8F-89E9-63E4CFB7F8FA}" type="parTrans" cxnId="{1798D40E-3669-429D-B1BA-9FF825D5E62F}">
      <dgm:prSet/>
      <dgm:spPr/>
      <dgm:t>
        <a:bodyPr/>
        <a:lstStyle/>
        <a:p>
          <a:endParaRPr lang="es-ES">
            <a:latin typeface="Open Sans" panose="020B0606030504020204" pitchFamily="34" charset="0"/>
            <a:ea typeface="Open Sans" panose="020B0606030504020204" pitchFamily="34" charset="0"/>
            <a:cs typeface="Open Sans" panose="020B0606030504020204" pitchFamily="34" charset="0"/>
          </a:endParaRPr>
        </a:p>
      </dgm:t>
    </dgm:pt>
    <dgm:pt modelId="{E4613E2B-64C5-4680-9CAD-B982FD8C226E}" type="sibTrans" cxnId="{1798D40E-3669-429D-B1BA-9FF825D5E62F}">
      <dgm:prSet/>
      <dgm:spPr/>
      <dgm:t>
        <a:bodyPr/>
        <a:lstStyle/>
        <a:p>
          <a:endParaRPr lang="es-ES">
            <a:latin typeface="Open Sans" panose="020B0606030504020204" pitchFamily="34" charset="0"/>
            <a:ea typeface="Open Sans" panose="020B0606030504020204" pitchFamily="34" charset="0"/>
            <a:cs typeface="Open Sans" panose="020B0606030504020204" pitchFamily="34" charset="0"/>
          </a:endParaRPr>
        </a:p>
      </dgm:t>
    </dgm:pt>
    <dgm:pt modelId="{8085E713-DC32-4915-BB4A-2E082BF5F89A}">
      <dgm:prSet phldrT="[Texto]" custT="1"/>
      <dgm:spPr/>
      <dgm:t>
        <a:bodyPr/>
        <a:lstStyle/>
        <a:p>
          <a:r>
            <a:rPr lang="es-ES" sz="1800" dirty="0" smtClean="0">
              <a:latin typeface="Open Sans" panose="020B0606030504020204" pitchFamily="34" charset="0"/>
              <a:ea typeface="Open Sans" panose="020B0606030504020204" pitchFamily="34" charset="0"/>
              <a:cs typeface="Open Sans" panose="020B0606030504020204" pitchFamily="34" charset="0"/>
            </a:rPr>
            <a:t>les </a:t>
          </a:r>
          <a:r>
            <a:rPr lang="es-ES" sz="1800" dirty="0" err="1" smtClean="0">
              <a:latin typeface="Open Sans" panose="020B0606030504020204" pitchFamily="34" charset="0"/>
              <a:ea typeface="Open Sans" panose="020B0606030504020204" pitchFamily="34" charset="0"/>
              <a:cs typeface="Open Sans" panose="020B0606030504020204" pitchFamily="34" charset="0"/>
            </a:rPr>
            <a:t>autorités</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nationales</a:t>
          </a:r>
          <a:endParaRPr lang="fr-FR" sz="1800" dirty="0">
            <a:latin typeface="Open Sans" panose="020B0606030504020204" pitchFamily="34" charset="0"/>
            <a:ea typeface="Open Sans" panose="020B0606030504020204" pitchFamily="34" charset="0"/>
            <a:cs typeface="Open Sans" panose="020B0606030504020204" pitchFamily="34" charset="0"/>
          </a:endParaRPr>
        </a:p>
      </dgm:t>
    </dgm:pt>
    <dgm:pt modelId="{28E3D6D9-D9E5-49D4-AE12-86A7D976CB69}" type="parTrans" cxnId="{1B5A87E7-8BE7-43E2-9A0E-55EE9B13AE7F}">
      <dgm:prSet/>
      <dgm:spPr/>
      <dgm:t>
        <a:bodyPr/>
        <a:lstStyle/>
        <a:p>
          <a:endParaRPr lang="es-ES">
            <a:latin typeface="Open Sans" panose="020B0606030504020204" pitchFamily="34" charset="0"/>
            <a:ea typeface="Open Sans" panose="020B0606030504020204" pitchFamily="34" charset="0"/>
            <a:cs typeface="Open Sans" panose="020B0606030504020204" pitchFamily="34" charset="0"/>
          </a:endParaRPr>
        </a:p>
      </dgm:t>
    </dgm:pt>
    <dgm:pt modelId="{85E67E44-57A7-48BC-9D53-827933AC5DC9}" type="sibTrans" cxnId="{1B5A87E7-8BE7-43E2-9A0E-55EE9B13AE7F}">
      <dgm:prSet/>
      <dgm:spPr/>
      <dgm:t>
        <a:bodyPr/>
        <a:lstStyle/>
        <a:p>
          <a:endParaRPr lang="es-ES">
            <a:latin typeface="Open Sans" panose="020B0606030504020204" pitchFamily="34" charset="0"/>
            <a:ea typeface="Open Sans" panose="020B0606030504020204" pitchFamily="34" charset="0"/>
            <a:cs typeface="Open Sans" panose="020B0606030504020204" pitchFamily="34" charset="0"/>
          </a:endParaRPr>
        </a:p>
      </dgm:t>
    </dgm:pt>
    <dgm:pt modelId="{F0794B9C-E57E-42E3-A0DD-EFBC5FA5E11F}" type="pres">
      <dgm:prSet presAssocID="{FBE7DC15-D0A5-41A5-8D8B-C61B9529AB81}" presName="linearFlow" presStyleCnt="0">
        <dgm:presLayoutVars>
          <dgm:dir/>
          <dgm:animLvl val="lvl"/>
          <dgm:resizeHandles val="exact"/>
        </dgm:presLayoutVars>
      </dgm:prSet>
      <dgm:spPr/>
      <dgm:t>
        <a:bodyPr/>
        <a:lstStyle/>
        <a:p>
          <a:endParaRPr lang="fr-FR"/>
        </a:p>
      </dgm:t>
    </dgm:pt>
    <dgm:pt modelId="{D24317EE-66E8-4271-98EE-C7E5E92FCE3E}" type="pres">
      <dgm:prSet presAssocID="{77816255-94AF-422B-989F-06B060629760}" presName="composite" presStyleCnt="0"/>
      <dgm:spPr/>
      <dgm:t>
        <a:bodyPr/>
        <a:lstStyle/>
        <a:p>
          <a:endParaRPr lang="fr-FR"/>
        </a:p>
      </dgm:t>
    </dgm:pt>
    <dgm:pt modelId="{551DA360-CF2C-48A6-82AD-D18B85C4B0A5}" type="pres">
      <dgm:prSet presAssocID="{77816255-94AF-422B-989F-06B060629760}" presName="parentText" presStyleLbl="alignNode1" presStyleIdx="0" presStyleCnt="4">
        <dgm:presLayoutVars>
          <dgm:chMax val="1"/>
          <dgm:bulletEnabled val="1"/>
        </dgm:presLayoutVars>
      </dgm:prSet>
      <dgm:spPr/>
      <dgm:t>
        <a:bodyPr/>
        <a:lstStyle/>
        <a:p>
          <a:endParaRPr lang="fr-FR"/>
        </a:p>
      </dgm:t>
    </dgm:pt>
    <dgm:pt modelId="{837272A8-5388-4BBC-A39D-18C8C61645CA}" type="pres">
      <dgm:prSet presAssocID="{77816255-94AF-422B-989F-06B060629760}" presName="descendantText" presStyleLbl="alignAcc1" presStyleIdx="0" presStyleCnt="4">
        <dgm:presLayoutVars>
          <dgm:bulletEnabled val="1"/>
        </dgm:presLayoutVars>
      </dgm:prSet>
      <dgm:spPr/>
      <dgm:t>
        <a:bodyPr/>
        <a:lstStyle/>
        <a:p>
          <a:endParaRPr lang="fr-FR"/>
        </a:p>
      </dgm:t>
    </dgm:pt>
    <dgm:pt modelId="{F4E56429-44D0-45ED-9E85-9544B9B33588}" type="pres">
      <dgm:prSet presAssocID="{7CE8BCD5-36E2-4D15-80BB-AF85E636E857}" presName="sp" presStyleCnt="0"/>
      <dgm:spPr/>
      <dgm:t>
        <a:bodyPr/>
        <a:lstStyle/>
        <a:p>
          <a:endParaRPr lang="fr-FR"/>
        </a:p>
      </dgm:t>
    </dgm:pt>
    <dgm:pt modelId="{20B2AEF1-436F-437D-8AA0-FDF82D457E6C}" type="pres">
      <dgm:prSet presAssocID="{F1641ED6-85BC-4C70-9B86-57D02F9107CC}" presName="composite" presStyleCnt="0"/>
      <dgm:spPr/>
      <dgm:t>
        <a:bodyPr/>
        <a:lstStyle/>
        <a:p>
          <a:endParaRPr lang="fr-FR"/>
        </a:p>
      </dgm:t>
    </dgm:pt>
    <dgm:pt modelId="{9DAB6F64-E47F-4FB7-8B4E-B856C73D03DD}" type="pres">
      <dgm:prSet presAssocID="{F1641ED6-85BC-4C70-9B86-57D02F9107CC}" presName="parentText" presStyleLbl="alignNode1" presStyleIdx="1" presStyleCnt="4">
        <dgm:presLayoutVars>
          <dgm:chMax val="1"/>
          <dgm:bulletEnabled val="1"/>
        </dgm:presLayoutVars>
      </dgm:prSet>
      <dgm:spPr/>
      <dgm:t>
        <a:bodyPr/>
        <a:lstStyle/>
        <a:p>
          <a:endParaRPr lang="fr-FR"/>
        </a:p>
      </dgm:t>
    </dgm:pt>
    <dgm:pt modelId="{3D59D19E-09FE-4393-8A2C-C8F0F7E485CE}" type="pres">
      <dgm:prSet presAssocID="{F1641ED6-85BC-4C70-9B86-57D02F9107CC}" presName="descendantText" presStyleLbl="alignAcc1" presStyleIdx="1" presStyleCnt="4">
        <dgm:presLayoutVars>
          <dgm:bulletEnabled val="1"/>
        </dgm:presLayoutVars>
      </dgm:prSet>
      <dgm:spPr/>
      <dgm:t>
        <a:bodyPr/>
        <a:lstStyle/>
        <a:p>
          <a:endParaRPr lang="fr-FR"/>
        </a:p>
      </dgm:t>
    </dgm:pt>
    <dgm:pt modelId="{76EE37A2-01A8-4C08-A076-5164746F1706}" type="pres">
      <dgm:prSet presAssocID="{93EDFC0D-CA2B-4B79-AA96-AABCF422E475}" presName="sp" presStyleCnt="0"/>
      <dgm:spPr/>
      <dgm:t>
        <a:bodyPr/>
        <a:lstStyle/>
        <a:p>
          <a:endParaRPr lang="fr-FR"/>
        </a:p>
      </dgm:t>
    </dgm:pt>
    <dgm:pt modelId="{CE9E5539-2F63-4709-B791-1005221DAC6E}" type="pres">
      <dgm:prSet presAssocID="{3062E5C8-F20B-4417-978B-DB97D59D551D}" presName="composite" presStyleCnt="0"/>
      <dgm:spPr/>
      <dgm:t>
        <a:bodyPr/>
        <a:lstStyle/>
        <a:p>
          <a:endParaRPr lang="fr-FR"/>
        </a:p>
      </dgm:t>
    </dgm:pt>
    <dgm:pt modelId="{111CF2A8-D1BD-428D-8585-2C3E8BBD4841}" type="pres">
      <dgm:prSet presAssocID="{3062E5C8-F20B-4417-978B-DB97D59D551D}" presName="parentText" presStyleLbl="alignNode1" presStyleIdx="2" presStyleCnt="4">
        <dgm:presLayoutVars>
          <dgm:chMax val="1"/>
          <dgm:bulletEnabled val="1"/>
        </dgm:presLayoutVars>
      </dgm:prSet>
      <dgm:spPr/>
      <dgm:t>
        <a:bodyPr/>
        <a:lstStyle/>
        <a:p>
          <a:endParaRPr lang="fr-FR"/>
        </a:p>
      </dgm:t>
    </dgm:pt>
    <dgm:pt modelId="{5C6EF629-CBC2-4B3F-B1A8-213004F59361}" type="pres">
      <dgm:prSet presAssocID="{3062E5C8-F20B-4417-978B-DB97D59D551D}" presName="descendantText" presStyleLbl="alignAcc1" presStyleIdx="2" presStyleCnt="4">
        <dgm:presLayoutVars>
          <dgm:bulletEnabled val="1"/>
        </dgm:presLayoutVars>
      </dgm:prSet>
      <dgm:spPr/>
      <dgm:t>
        <a:bodyPr/>
        <a:lstStyle/>
        <a:p>
          <a:endParaRPr lang="fr-FR"/>
        </a:p>
      </dgm:t>
    </dgm:pt>
    <dgm:pt modelId="{1B178BBF-B2B9-4FE2-B03E-7BFDFAB209DB}" type="pres">
      <dgm:prSet presAssocID="{AA90FEB1-48EA-4A79-897B-2E42578E0E86}" presName="sp" presStyleCnt="0"/>
      <dgm:spPr/>
      <dgm:t>
        <a:bodyPr/>
        <a:lstStyle/>
        <a:p>
          <a:endParaRPr lang="fr-FR"/>
        </a:p>
      </dgm:t>
    </dgm:pt>
    <dgm:pt modelId="{BFDE3655-D0C8-4FFE-8990-26BB497FAE24}" type="pres">
      <dgm:prSet presAssocID="{27B57087-64DE-4FC7-91FD-2C1574A2614C}" presName="composite" presStyleCnt="0"/>
      <dgm:spPr/>
      <dgm:t>
        <a:bodyPr/>
        <a:lstStyle/>
        <a:p>
          <a:endParaRPr lang="fr-FR"/>
        </a:p>
      </dgm:t>
    </dgm:pt>
    <dgm:pt modelId="{8BF404CF-F6B9-4B76-A9DA-29E3E1077BC2}" type="pres">
      <dgm:prSet presAssocID="{27B57087-64DE-4FC7-91FD-2C1574A2614C}" presName="parentText" presStyleLbl="alignNode1" presStyleIdx="3" presStyleCnt="4">
        <dgm:presLayoutVars>
          <dgm:chMax val="1"/>
          <dgm:bulletEnabled val="1"/>
        </dgm:presLayoutVars>
      </dgm:prSet>
      <dgm:spPr/>
      <dgm:t>
        <a:bodyPr/>
        <a:lstStyle/>
        <a:p>
          <a:endParaRPr lang="fr-FR"/>
        </a:p>
      </dgm:t>
    </dgm:pt>
    <dgm:pt modelId="{A849B147-FB33-406E-AC25-71828FD05EE8}" type="pres">
      <dgm:prSet presAssocID="{27B57087-64DE-4FC7-91FD-2C1574A2614C}" presName="descendantText" presStyleLbl="alignAcc1" presStyleIdx="3" presStyleCnt="4" custScaleY="132474">
        <dgm:presLayoutVars>
          <dgm:bulletEnabled val="1"/>
        </dgm:presLayoutVars>
      </dgm:prSet>
      <dgm:spPr/>
      <dgm:t>
        <a:bodyPr/>
        <a:lstStyle/>
        <a:p>
          <a:endParaRPr lang="fr-FR"/>
        </a:p>
      </dgm:t>
    </dgm:pt>
  </dgm:ptLst>
  <dgm:cxnLst>
    <dgm:cxn modelId="{1C738676-7C25-4B2C-8335-0FAE811968B4}" srcId="{77816255-94AF-422B-989F-06B060629760}" destId="{3E5A0D3D-A271-495A-83D2-346664CCB71C}" srcOrd="2" destOrd="0" parTransId="{B63ED5DC-5E77-4725-A255-02292D1F2B2D}" sibTransId="{8A1210FA-DCAE-4744-A989-8B89E227EB4B}"/>
    <dgm:cxn modelId="{4B71F551-8301-497C-BF41-1B5C9B67B3C2}" type="presOf" srcId="{E2ED42EF-B5C8-4F47-B008-FD74B7BAD6AA}" destId="{5C6EF629-CBC2-4B3F-B1A8-213004F59361}" srcOrd="0" destOrd="0" presId="urn:microsoft.com/office/officeart/2005/8/layout/chevron2"/>
    <dgm:cxn modelId="{5876304A-EDE0-417D-A5D5-442B77A78869}" type="presOf" srcId="{B26DFC73-2917-462C-ADBA-B31D22776AA0}" destId="{3D59D19E-09FE-4393-8A2C-C8F0F7E485CE}" srcOrd="0" destOrd="0" presId="urn:microsoft.com/office/officeart/2005/8/layout/chevron2"/>
    <dgm:cxn modelId="{AB4E9E00-F7A8-4312-8A91-C237030BC225}" srcId="{3062E5C8-F20B-4417-978B-DB97D59D551D}" destId="{E2ED42EF-B5C8-4F47-B008-FD74B7BAD6AA}" srcOrd="0" destOrd="0" parTransId="{91F54D0E-A602-42C0-AA67-379C0F9A0067}" sibTransId="{9F6431B6-6C94-4804-B740-D5DCC925B8EE}"/>
    <dgm:cxn modelId="{DCC14998-C72D-4C57-B89C-57B4054DB9C9}" srcId="{FBE7DC15-D0A5-41A5-8D8B-C61B9529AB81}" destId="{F1641ED6-85BC-4C70-9B86-57D02F9107CC}" srcOrd="1" destOrd="0" parTransId="{5A20073B-4DD4-4FE6-8DFB-BF38CF9E85C5}" sibTransId="{93EDFC0D-CA2B-4B79-AA96-AABCF422E475}"/>
    <dgm:cxn modelId="{7378B4CD-7546-4B76-9067-CB25750A290F}" type="presOf" srcId="{FBE7DC15-D0A5-41A5-8D8B-C61B9529AB81}" destId="{F0794B9C-E57E-42E3-A0DD-EFBC5FA5E11F}" srcOrd="0" destOrd="0" presId="urn:microsoft.com/office/officeart/2005/8/layout/chevron2"/>
    <dgm:cxn modelId="{4BBADF61-6B5D-41FA-88BD-2E66A60AFBEE}" type="presOf" srcId="{CB8DBE86-5521-4C39-80E9-A0B098269860}" destId="{837272A8-5388-4BBC-A39D-18C8C61645CA}" srcOrd="0" destOrd="0" presId="urn:microsoft.com/office/officeart/2005/8/layout/chevron2"/>
    <dgm:cxn modelId="{9A31CCD2-AAC7-4ED3-AA91-D6900AC1DAC3}" srcId="{FBE7DC15-D0A5-41A5-8D8B-C61B9529AB81}" destId="{3062E5C8-F20B-4417-978B-DB97D59D551D}" srcOrd="2" destOrd="0" parTransId="{8988B61C-D3A6-445E-86B0-B551A5F5B69B}" sibTransId="{AA90FEB1-48EA-4A79-897B-2E42578E0E86}"/>
    <dgm:cxn modelId="{1798D40E-3669-429D-B1BA-9FF825D5E62F}" srcId="{27B57087-64DE-4FC7-91FD-2C1574A2614C}" destId="{D3A94FC4-E701-49B3-A28F-DC97A4A6DB47}" srcOrd="1" destOrd="0" parTransId="{78FEC704-0880-4C8F-89E9-63E4CFB7F8FA}" sibTransId="{E4613E2B-64C5-4680-9CAD-B982FD8C226E}"/>
    <dgm:cxn modelId="{1451250B-FAA8-4731-AAC8-B447CFDD0710}" type="presOf" srcId="{77816255-94AF-422B-989F-06B060629760}" destId="{551DA360-CF2C-48A6-82AD-D18B85C4B0A5}" srcOrd="0" destOrd="0" presId="urn:microsoft.com/office/officeart/2005/8/layout/chevron2"/>
    <dgm:cxn modelId="{F992AB5C-67D9-41CE-99D1-D9C83D40C1F7}" type="presOf" srcId="{D3A94FC4-E701-49B3-A28F-DC97A4A6DB47}" destId="{A849B147-FB33-406E-AC25-71828FD05EE8}" srcOrd="0" destOrd="1" presId="urn:microsoft.com/office/officeart/2005/8/layout/chevron2"/>
    <dgm:cxn modelId="{1B5A87E7-8BE7-43E2-9A0E-55EE9B13AE7F}" srcId="{77816255-94AF-422B-989F-06B060629760}" destId="{8085E713-DC32-4915-BB4A-2E082BF5F89A}" srcOrd="1" destOrd="0" parTransId="{28E3D6D9-D9E5-49D4-AE12-86A7D976CB69}" sibTransId="{85E67E44-57A7-48BC-9D53-827933AC5DC9}"/>
    <dgm:cxn modelId="{C00E4CE9-F2FB-4492-8A5B-9F6FF4AD4C7B}" type="presOf" srcId="{3062E5C8-F20B-4417-978B-DB97D59D551D}" destId="{111CF2A8-D1BD-428D-8585-2C3E8BBD4841}" srcOrd="0" destOrd="0" presId="urn:microsoft.com/office/officeart/2005/8/layout/chevron2"/>
    <dgm:cxn modelId="{67298EBE-1FA4-4732-88CC-E578DF3C3E94}" type="presOf" srcId="{8085E713-DC32-4915-BB4A-2E082BF5F89A}" destId="{837272A8-5388-4BBC-A39D-18C8C61645CA}" srcOrd="0" destOrd="1" presId="urn:microsoft.com/office/officeart/2005/8/layout/chevron2"/>
    <dgm:cxn modelId="{23A2E3C6-7F73-40D2-A814-273B236B83D8}" srcId="{27B57087-64DE-4FC7-91FD-2C1574A2614C}" destId="{B452513D-599A-4301-9D22-8C4E789690DF}" srcOrd="0" destOrd="0" parTransId="{1C946054-E54A-451C-80C0-05BBDC3014D2}" sibTransId="{CE73FB7E-CD4B-4465-A384-9B25807562D0}"/>
    <dgm:cxn modelId="{B00076FF-9B52-43CC-8E5D-C53FC521544B}" srcId="{FBE7DC15-D0A5-41A5-8D8B-C61B9529AB81}" destId="{27B57087-64DE-4FC7-91FD-2C1574A2614C}" srcOrd="3" destOrd="0" parTransId="{E6C6D765-4119-4CC2-A212-B9331EE69EF4}" sibTransId="{922648E6-9296-4C59-993C-96DC6A40380C}"/>
    <dgm:cxn modelId="{3D57CC16-A171-479A-B1D6-8C5901CC90B8}" srcId="{FBE7DC15-D0A5-41A5-8D8B-C61B9529AB81}" destId="{77816255-94AF-422B-989F-06B060629760}" srcOrd="0" destOrd="0" parTransId="{78736BE9-58EE-44C6-88FA-B1843625A81F}" sibTransId="{7CE8BCD5-36E2-4D15-80BB-AF85E636E857}"/>
    <dgm:cxn modelId="{282CDF15-C59F-47BA-880B-28FE18FB2D58}" type="presOf" srcId="{F1641ED6-85BC-4C70-9B86-57D02F9107CC}" destId="{9DAB6F64-E47F-4FB7-8B4E-B856C73D03DD}" srcOrd="0" destOrd="0" presId="urn:microsoft.com/office/officeart/2005/8/layout/chevron2"/>
    <dgm:cxn modelId="{C0AADB52-13BC-4A2C-BAF7-A06EF6D22B14}" type="presOf" srcId="{3E5A0D3D-A271-495A-83D2-346664CCB71C}" destId="{837272A8-5388-4BBC-A39D-18C8C61645CA}" srcOrd="0" destOrd="2" presId="urn:microsoft.com/office/officeart/2005/8/layout/chevron2"/>
    <dgm:cxn modelId="{0AB67D6F-47B9-4A43-A368-73EF6CFF8508}" srcId="{77816255-94AF-422B-989F-06B060629760}" destId="{CB8DBE86-5521-4C39-80E9-A0B098269860}" srcOrd="0" destOrd="0" parTransId="{EF7A4572-755A-4777-A917-A06076B1EFC1}" sibTransId="{1D6F1AFF-59C6-4569-B784-0539C9F72682}"/>
    <dgm:cxn modelId="{8E7C5E2F-6573-4D32-BE08-8B7C7BDE173D}" type="presOf" srcId="{B452513D-599A-4301-9D22-8C4E789690DF}" destId="{A849B147-FB33-406E-AC25-71828FD05EE8}" srcOrd="0" destOrd="0" presId="urn:microsoft.com/office/officeart/2005/8/layout/chevron2"/>
    <dgm:cxn modelId="{42F11CAC-7B26-4B8F-B378-EBFCDFD20097}" srcId="{F1641ED6-85BC-4C70-9B86-57D02F9107CC}" destId="{B26DFC73-2917-462C-ADBA-B31D22776AA0}" srcOrd="0" destOrd="0" parTransId="{B89D1D30-1FA5-4FCF-BAA1-3D23FB47F8C6}" sibTransId="{6336C9A9-B32E-4EC2-AC37-BC665E45867D}"/>
    <dgm:cxn modelId="{DCB9E813-DDD7-42E2-9554-D43044A3D192}" type="presOf" srcId="{27B57087-64DE-4FC7-91FD-2C1574A2614C}" destId="{8BF404CF-F6B9-4B76-A9DA-29E3E1077BC2}" srcOrd="0" destOrd="0" presId="urn:microsoft.com/office/officeart/2005/8/layout/chevron2"/>
    <dgm:cxn modelId="{8B6A4CE8-B4D2-40E1-AE2D-B77040AB7613}" type="presParOf" srcId="{F0794B9C-E57E-42E3-A0DD-EFBC5FA5E11F}" destId="{D24317EE-66E8-4271-98EE-C7E5E92FCE3E}" srcOrd="0" destOrd="0" presId="urn:microsoft.com/office/officeart/2005/8/layout/chevron2"/>
    <dgm:cxn modelId="{075A33F5-8548-4798-B595-ED771F37EFF7}" type="presParOf" srcId="{D24317EE-66E8-4271-98EE-C7E5E92FCE3E}" destId="{551DA360-CF2C-48A6-82AD-D18B85C4B0A5}" srcOrd="0" destOrd="0" presId="urn:microsoft.com/office/officeart/2005/8/layout/chevron2"/>
    <dgm:cxn modelId="{0C329F75-6FE2-476D-A2D0-695E30A52BE6}" type="presParOf" srcId="{D24317EE-66E8-4271-98EE-C7E5E92FCE3E}" destId="{837272A8-5388-4BBC-A39D-18C8C61645CA}" srcOrd="1" destOrd="0" presId="urn:microsoft.com/office/officeart/2005/8/layout/chevron2"/>
    <dgm:cxn modelId="{DDCB0BAF-C3DE-41B8-830D-482E26292690}" type="presParOf" srcId="{F0794B9C-E57E-42E3-A0DD-EFBC5FA5E11F}" destId="{F4E56429-44D0-45ED-9E85-9544B9B33588}" srcOrd="1" destOrd="0" presId="urn:microsoft.com/office/officeart/2005/8/layout/chevron2"/>
    <dgm:cxn modelId="{2D411F76-6984-4EFB-993C-B2B312A1E1F2}" type="presParOf" srcId="{F0794B9C-E57E-42E3-A0DD-EFBC5FA5E11F}" destId="{20B2AEF1-436F-437D-8AA0-FDF82D457E6C}" srcOrd="2" destOrd="0" presId="urn:microsoft.com/office/officeart/2005/8/layout/chevron2"/>
    <dgm:cxn modelId="{4D7EC3A3-FC34-457B-A129-30AE71D28A7E}" type="presParOf" srcId="{20B2AEF1-436F-437D-8AA0-FDF82D457E6C}" destId="{9DAB6F64-E47F-4FB7-8B4E-B856C73D03DD}" srcOrd="0" destOrd="0" presId="urn:microsoft.com/office/officeart/2005/8/layout/chevron2"/>
    <dgm:cxn modelId="{55D46A28-5F60-41C1-AF54-91FAE6AEFCE9}" type="presParOf" srcId="{20B2AEF1-436F-437D-8AA0-FDF82D457E6C}" destId="{3D59D19E-09FE-4393-8A2C-C8F0F7E485CE}" srcOrd="1" destOrd="0" presId="urn:microsoft.com/office/officeart/2005/8/layout/chevron2"/>
    <dgm:cxn modelId="{86F5AD02-0985-4385-A33E-6D348773D59B}" type="presParOf" srcId="{F0794B9C-E57E-42E3-A0DD-EFBC5FA5E11F}" destId="{76EE37A2-01A8-4C08-A076-5164746F1706}" srcOrd="3" destOrd="0" presId="urn:microsoft.com/office/officeart/2005/8/layout/chevron2"/>
    <dgm:cxn modelId="{7AB02764-B196-40CA-A3D1-270D1E91E58B}" type="presParOf" srcId="{F0794B9C-E57E-42E3-A0DD-EFBC5FA5E11F}" destId="{CE9E5539-2F63-4709-B791-1005221DAC6E}" srcOrd="4" destOrd="0" presId="urn:microsoft.com/office/officeart/2005/8/layout/chevron2"/>
    <dgm:cxn modelId="{68A6B1D2-9FAA-4047-B81C-DB6F6EBA9501}" type="presParOf" srcId="{CE9E5539-2F63-4709-B791-1005221DAC6E}" destId="{111CF2A8-D1BD-428D-8585-2C3E8BBD4841}" srcOrd="0" destOrd="0" presId="urn:microsoft.com/office/officeart/2005/8/layout/chevron2"/>
    <dgm:cxn modelId="{536E5FC0-0A31-4418-AC48-C700A2C49A34}" type="presParOf" srcId="{CE9E5539-2F63-4709-B791-1005221DAC6E}" destId="{5C6EF629-CBC2-4B3F-B1A8-213004F59361}" srcOrd="1" destOrd="0" presId="urn:microsoft.com/office/officeart/2005/8/layout/chevron2"/>
    <dgm:cxn modelId="{A8811787-AA5F-447B-BBA9-D2FEA89474FE}" type="presParOf" srcId="{F0794B9C-E57E-42E3-A0DD-EFBC5FA5E11F}" destId="{1B178BBF-B2B9-4FE2-B03E-7BFDFAB209DB}" srcOrd="5" destOrd="0" presId="urn:microsoft.com/office/officeart/2005/8/layout/chevron2"/>
    <dgm:cxn modelId="{EB77D543-5F34-4EC6-819E-7CEE16445AE7}" type="presParOf" srcId="{F0794B9C-E57E-42E3-A0DD-EFBC5FA5E11F}" destId="{BFDE3655-D0C8-4FFE-8990-26BB497FAE24}" srcOrd="6" destOrd="0" presId="urn:microsoft.com/office/officeart/2005/8/layout/chevron2"/>
    <dgm:cxn modelId="{C4F7BB92-C9E9-40E6-9E6B-3BC3950E63DD}" type="presParOf" srcId="{BFDE3655-D0C8-4FFE-8990-26BB497FAE24}" destId="{8BF404CF-F6B9-4B76-A9DA-29E3E1077BC2}" srcOrd="0" destOrd="0" presId="urn:microsoft.com/office/officeart/2005/8/layout/chevron2"/>
    <dgm:cxn modelId="{AF1912CD-D7C9-4938-821A-8E4B0B18B779}" type="presParOf" srcId="{BFDE3655-D0C8-4FFE-8990-26BB497FAE24}" destId="{A849B147-FB33-406E-AC25-71828FD05EE8}" srcOrd="1" destOrd="0" presId="urn:microsoft.com/office/officeart/2005/8/layout/chevron2"/>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0.06791</cdr:x>
      <cdr:y>0.87512</cdr:y>
    </cdr:from>
    <cdr:to>
      <cdr:x>0.96321</cdr:x>
      <cdr:y>0.93993</cdr:y>
    </cdr:to>
    <cdr:sp macro="" textlink="">
      <cdr:nvSpPr>
        <cdr:cNvPr id="2" name="Rectángulo 1"/>
        <cdr:cNvSpPr/>
      </cdr:nvSpPr>
      <cdr:spPr>
        <a:xfrm xmlns:a="http://schemas.openxmlformats.org/drawingml/2006/main">
          <a:off x="421954" y="4271962"/>
          <a:ext cx="5562600" cy="316379"/>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es-ES" b="1" dirty="0" smtClean="0">
              <a:solidFill>
                <a:schemeClr val="tx1"/>
              </a:solidFill>
            </a:rPr>
            <a:t>  </a:t>
          </a:r>
          <a:r>
            <a:rPr lang="es-ES" b="1" dirty="0" err="1" smtClean="0">
              <a:solidFill>
                <a:schemeClr val="tx1"/>
              </a:solidFill>
              <a:latin typeface="Open Sans" panose="020B0606030504020204" pitchFamily="34" charset="0"/>
              <a:ea typeface="Open Sans" panose="020B0606030504020204" pitchFamily="34" charset="0"/>
              <a:cs typeface="Open Sans" panose="020B0606030504020204" pitchFamily="34" charset="0"/>
            </a:rPr>
            <a:t>Priorité</a:t>
          </a:r>
          <a:r>
            <a:rPr lang="es-ES" b="1" dirty="0" smtClean="0">
              <a:solidFill>
                <a:schemeClr val="tx1"/>
              </a:solidFill>
            </a:rPr>
            <a:t> 1             </a:t>
          </a:r>
          <a:r>
            <a:rPr lang="es-ES" b="1" dirty="0" err="1" smtClean="0">
              <a:solidFill>
                <a:schemeClr val="tx1"/>
              </a:solidFill>
            </a:rPr>
            <a:t>Priorité</a:t>
          </a:r>
          <a:r>
            <a:rPr lang="es-ES" b="1" dirty="0" smtClean="0">
              <a:solidFill>
                <a:schemeClr val="tx1"/>
              </a:solidFill>
            </a:rPr>
            <a:t> 2            </a:t>
          </a:r>
          <a:r>
            <a:rPr lang="es-ES" b="1" dirty="0" err="1" smtClean="0">
              <a:solidFill>
                <a:schemeClr val="tx1"/>
              </a:solidFill>
            </a:rPr>
            <a:t>Priorité</a:t>
          </a:r>
          <a:r>
            <a:rPr lang="es-ES" b="1" dirty="0" smtClean="0">
              <a:solidFill>
                <a:schemeClr val="tx1"/>
              </a:solidFill>
            </a:rPr>
            <a:t> 3              </a:t>
          </a:r>
          <a:r>
            <a:rPr lang="es-ES" b="1" dirty="0" err="1" smtClean="0">
              <a:solidFill>
                <a:schemeClr val="tx1"/>
              </a:solidFill>
            </a:rPr>
            <a:t>Priorité</a:t>
          </a:r>
          <a:r>
            <a:rPr lang="es-ES" b="1" dirty="0" smtClean="0">
              <a:solidFill>
                <a:schemeClr val="tx1"/>
              </a:solidFill>
            </a:rPr>
            <a:t> 4            </a:t>
          </a:r>
          <a:r>
            <a:rPr lang="es-ES" b="1" dirty="0" err="1" smtClean="0">
              <a:solidFill>
                <a:schemeClr val="tx1"/>
              </a:solidFill>
            </a:rPr>
            <a:t>Priorité</a:t>
          </a:r>
          <a:r>
            <a:rPr lang="es-ES" b="1" dirty="0" smtClean="0">
              <a:solidFill>
                <a:schemeClr val="tx1"/>
              </a:solidFill>
            </a:rPr>
            <a:t> 5</a:t>
          </a:r>
          <a:endParaRPr lang="es-ES" b="1" dirty="0">
            <a:solidFill>
              <a:schemeClr val="tx1"/>
            </a:solidFill>
          </a:endParaRPr>
        </a:p>
      </cdr:txBody>
    </cdr:sp>
  </cdr:relSizeAnchor>
  <cdr:relSizeAnchor xmlns:cdr="http://schemas.openxmlformats.org/drawingml/2006/chartDrawing">
    <cdr:from>
      <cdr:x>0.11697</cdr:x>
      <cdr:y>0.93945</cdr:y>
    </cdr:from>
    <cdr:to>
      <cdr:x>0.33773</cdr:x>
      <cdr:y>0.98439</cdr:y>
    </cdr:to>
    <cdr:sp macro="" textlink="">
      <cdr:nvSpPr>
        <cdr:cNvPr id="3" name="Rectángulo 2"/>
        <cdr:cNvSpPr/>
      </cdr:nvSpPr>
      <cdr:spPr>
        <a:xfrm xmlns:a="http://schemas.openxmlformats.org/drawingml/2006/main">
          <a:off x="726754" y="4729162"/>
          <a:ext cx="1371600" cy="226221"/>
        </a:xfrm>
        <a:prstGeom xmlns:a="http://schemas.openxmlformats.org/drawingml/2006/main" prst="rect">
          <a:avLst/>
        </a:prstGeom>
        <a:ln xmlns:a="http://schemas.openxmlformats.org/drawingml/2006/main">
          <a:noFill/>
        </a:ln>
      </cdr:spPr>
      <cdr:style>
        <a:lnRef xmlns:a="http://schemas.openxmlformats.org/drawingml/2006/main" idx="2">
          <a:schemeClr val="accent6"/>
        </a:lnRef>
        <a:fillRef xmlns:a="http://schemas.openxmlformats.org/drawingml/2006/main" idx="1">
          <a:schemeClr val="lt1"/>
        </a:fillRef>
        <a:effectRef xmlns:a="http://schemas.openxmlformats.org/drawingml/2006/main" idx="0">
          <a:schemeClr val="accent6"/>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r>
            <a:rPr lang="es-ES" sz="900" dirty="0" err="1" smtClean="0"/>
            <a:t>Projets</a:t>
          </a:r>
          <a:r>
            <a:rPr lang="es-ES" sz="900" dirty="0" smtClean="0"/>
            <a:t> </a:t>
          </a:r>
          <a:r>
            <a:rPr lang="es-ES" sz="900" dirty="0" err="1" smtClean="0"/>
            <a:t>présentés</a:t>
          </a:r>
          <a:endParaRPr lang="es-ES" sz="900" dirty="0"/>
        </a:p>
      </cdr:txBody>
    </cdr:sp>
  </cdr:relSizeAnchor>
  <cdr:relSizeAnchor xmlns:cdr="http://schemas.openxmlformats.org/drawingml/2006/chartDrawing">
    <cdr:from>
      <cdr:x>0.38678</cdr:x>
      <cdr:y>0.93993</cdr:y>
    </cdr:from>
    <cdr:to>
      <cdr:x>0.57075</cdr:x>
      <cdr:y>1</cdr:y>
    </cdr:to>
    <cdr:sp macro="" textlink="">
      <cdr:nvSpPr>
        <cdr:cNvPr id="4" name="Rectángulo 3"/>
        <cdr:cNvSpPr/>
      </cdr:nvSpPr>
      <cdr:spPr>
        <a:xfrm xmlns:a="http://schemas.openxmlformats.org/drawingml/2006/main">
          <a:off x="2403154" y="4731586"/>
          <a:ext cx="1143000" cy="302376"/>
        </a:xfrm>
        <a:prstGeom xmlns:a="http://schemas.openxmlformats.org/drawingml/2006/main" prst="rect">
          <a:avLst/>
        </a:prstGeom>
        <a:ln xmlns:a="http://schemas.openxmlformats.org/drawingml/2006/main">
          <a:noFill/>
        </a:ln>
      </cdr:spPr>
      <cdr:style>
        <a:lnRef xmlns:a="http://schemas.openxmlformats.org/drawingml/2006/main" idx="2">
          <a:schemeClr val="accent6"/>
        </a:lnRef>
        <a:fillRef xmlns:a="http://schemas.openxmlformats.org/drawingml/2006/main" idx="1">
          <a:schemeClr val="lt1"/>
        </a:fillRef>
        <a:effectRef xmlns:a="http://schemas.openxmlformats.org/drawingml/2006/main" idx="0">
          <a:schemeClr val="accent6"/>
        </a:effectRef>
        <a:fontRef xmlns:a="http://schemas.openxmlformats.org/drawingml/2006/main" idx="minor">
          <a:schemeClr val="dk1"/>
        </a:fontRef>
      </cdr:style>
      <cdr:txBody>
        <a:bodyPr xmlns:a="http://schemas.openxmlformats.org/drawingml/2006/main"/>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s-ES" sz="900" dirty="0" err="1" smtClean="0">
              <a:latin typeface="Open Sans" panose="020B0606030504020204" pitchFamily="34" charset="0"/>
              <a:ea typeface="Open Sans" panose="020B0606030504020204" pitchFamily="34" charset="0"/>
              <a:cs typeface="Open Sans" panose="020B0606030504020204" pitchFamily="34" charset="0"/>
            </a:rPr>
            <a:t>Autorisés</a:t>
          </a:r>
          <a:r>
            <a:rPr lang="es-ES" sz="900" dirty="0" smtClean="0">
              <a:latin typeface="Open Sans" panose="020B0606030504020204" pitchFamily="34" charset="0"/>
              <a:ea typeface="Open Sans" panose="020B0606030504020204" pitchFamily="34" charset="0"/>
              <a:cs typeface="Open Sans" panose="020B0606030504020204" pitchFamily="34" charset="0"/>
            </a:rPr>
            <a:t> 2nde </a:t>
          </a:r>
          <a:r>
            <a:rPr lang="es-ES" sz="900" dirty="0" err="1" smtClean="0">
              <a:latin typeface="Open Sans" panose="020B0606030504020204" pitchFamily="34" charset="0"/>
              <a:ea typeface="Open Sans" panose="020B0606030504020204" pitchFamily="34" charset="0"/>
              <a:cs typeface="Open Sans" panose="020B0606030504020204" pitchFamily="34" charset="0"/>
            </a:rPr>
            <a:t>phase</a:t>
          </a:r>
          <a:endParaRPr lang="es-ES" sz="900" dirty="0">
            <a:latin typeface="Open Sans" panose="020B0606030504020204" pitchFamily="34" charset="0"/>
            <a:ea typeface="Open Sans" panose="020B0606030504020204" pitchFamily="34" charset="0"/>
            <a:cs typeface="Open Sans" panose="020B0606030504020204" pitchFamily="34" charset="0"/>
          </a:endParaRPr>
        </a:p>
      </cdr:txBody>
    </cdr:sp>
  </cdr:relSizeAnchor>
  <cdr:relSizeAnchor xmlns:cdr="http://schemas.openxmlformats.org/drawingml/2006/chartDrawing">
    <cdr:from>
      <cdr:x>0.61981</cdr:x>
      <cdr:y>0.93945</cdr:y>
    </cdr:from>
    <cdr:to>
      <cdr:x>0.74245</cdr:x>
      <cdr:y>0.98439</cdr:y>
    </cdr:to>
    <cdr:sp macro="" textlink="">
      <cdr:nvSpPr>
        <cdr:cNvPr id="5" name="Rectángulo 4"/>
        <cdr:cNvSpPr/>
      </cdr:nvSpPr>
      <cdr:spPr>
        <a:xfrm xmlns:a="http://schemas.openxmlformats.org/drawingml/2006/main">
          <a:off x="3850954" y="4729162"/>
          <a:ext cx="762000" cy="226221"/>
        </a:xfrm>
        <a:prstGeom xmlns:a="http://schemas.openxmlformats.org/drawingml/2006/main" prst="rect">
          <a:avLst/>
        </a:prstGeom>
        <a:ln xmlns:a="http://schemas.openxmlformats.org/drawingml/2006/main">
          <a:noFill/>
        </a:ln>
      </cdr:spPr>
      <cdr:style>
        <a:lnRef xmlns:a="http://schemas.openxmlformats.org/drawingml/2006/main" idx="2">
          <a:schemeClr val="accent6"/>
        </a:lnRef>
        <a:fillRef xmlns:a="http://schemas.openxmlformats.org/drawingml/2006/main" idx="1">
          <a:schemeClr val="lt1"/>
        </a:fillRef>
        <a:effectRef xmlns:a="http://schemas.openxmlformats.org/drawingml/2006/main" idx="0">
          <a:schemeClr val="accent6"/>
        </a:effectRef>
        <a:fontRef xmlns:a="http://schemas.openxmlformats.org/drawingml/2006/main" idx="minor">
          <a:schemeClr val="dk1"/>
        </a:fontRef>
      </cdr:style>
      <cdr:txBody>
        <a:bodyPr xmlns:a="http://schemas.openxmlformats.org/drawingml/2006/main"/>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s-ES" sz="900" dirty="0" err="1" smtClean="0">
              <a:latin typeface="Open Sans" panose="020B0606030504020204" pitchFamily="34" charset="0"/>
              <a:ea typeface="Open Sans" panose="020B0606030504020204" pitchFamily="34" charset="0"/>
              <a:cs typeface="Open Sans" panose="020B0606030504020204" pitchFamily="34" charset="0"/>
            </a:rPr>
            <a:t>Approuvés</a:t>
          </a:r>
          <a:endParaRPr lang="es-ES" sz="900" dirty="0">
            <a:latin typeface="Open Sans" panose="020B0606030504020204" pitchFamily="34" charset="0"/>
            <a:ea typeface="Open Sans" panose="020B0606030504020204" pitchFamily="34" charset="0"/>
            <a:cs typeface="Open Sans" panose="020B0606030504020204" pitchFamily="34" charset="0"/>
          </a:endParaRPr>
        </a:p>
      </cdr:txBody>
    </cdr:sp>
  </cdr:relSizeAnchor>
  <cdr:relSizeAnchor xmlns:cdr="http://schemas.openxmlformats.org/drawingml/2006/chartDrawing">
    <cdr:from>
      <cdr:x>0.76698</cdr:x>
      <cdr:y>0.93945</cdr:y>
    </cdr:from>
    <cdr:to>
      <cdr:x>0.98774</cdr:x>
      <cdr:y>0.98439</cdr:y>
    </cdr:to>
    <cdr:sp macro="" textlink="">
      <cdr:nvSpPr>
        <cdr:cNvPr id="6" name="Rectángulo 5"/>
        <cdr:cNvSpPr/>
      </cdr:nvSpPr>
      <cdr:spPr>
        <a:xfrm xmlns:a="http://schemas.openxmlformats.org/drawingml/2006/main">
          <a:off x="4765354" y="4729162"/>
          <a:ext cx="1371600" cy="226221"/>
        </a:xfrm>
        <a:prstGeom xmlns:a="http://schemas.openxmlformats.org/drawingml/2006/main" prst="rect">
          <a:avLst/>
        </a:prstGeom>
        <a:ln xmlns:a="http://schemas.openxmlformats.org/drawingml/2006/main">
          <a:noFill/>
        </a:ln>
      </cdr:spPr>
      <cdr:style>
        <a:lnRef xmlns:a="http://schemas.openxmlformats.org/drawingml/2006/main" idx="2">
          <a:schemeClr val="accent6"/>
        </a:lnRef>
        <a:fillRef xmlns:a="http://schemas.openxmlformats.org/drawingml/2006/main" idx="1">
          <a:schemeClr val="lt1"/>
        </a:fillRef>
        <a:effectRef xmlns:a="http://schemas.openxmlformats.org/drawingml/2006/main" idx="0">
          <a:schemeClr val="accent6"/>
        </a:effectRef>
        <a:fontRef xmlns:a="http://schemas.openxmlformats.org/drawingml/2006/main" idx="minor">
          <a:schemeClr val="dk1"/>
        </a:fontRef>
      </cdr:style>
      <cdr:txBody>
        <a:bodyPr xmlns:a="http://schemas.openxmlformats.org/drawingml/2006/main"/>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s-ES" sz="900" dirty="0" err="1" smtClean="0"/>
            <a:t>Taux</a:t>
          </a:r>
          <a:r>
            <a:rPr lang="es-ES" sz="900" dirty="0" smtClean="0"/>
            <a:t> de </a:t>
          </a:r>
          <a:r>
            <a:rPr lang="es-ES" sz="900" dirty="0" err="1" smtClean="0"/>
            <a:t>réussite</a:t>
          </a:r>
          <a:r>
            <a:rPr lang="es-ES" sz="900" dirty="0" smtClean="0"/>
            <a:t> 1ère </a:t>
          </a:r>
          <a:r>
            <a:rPr lang="es-ES" sz="900" dirty="0" err="1" smtClean="0"/>
            <a:t>phase</a:t>
          </a:r>
          <a:endParaRPr lang="es-ES" sz="9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latinLnBrk="0">
              <a:defRPr lang="es-ES" sz="1200"/>
            </a:lvl1pPr>
          </a:lstStyle>
          <a:p>
            <a:endParaRPr lang="es-ES" dirty="0"/>
          </a:p>
        </p:txBody>
      </p:sp>
      <p:sp>
        <p:nvSpPr>
          <p:cNvPr id="3" name="Date Placeholder 2"/>
          <p:cNvSpPr>
            <a:spLocks noGrp="1"/>
          </p:cNvSpPr>
          <p:nvPr>
            <p:ph type="dt" sz="quarter" idx="1"/>
          </p:nvPr>
        </p:nvSpPr>
        <p:spPr>
          <a:xfrm>
            <a:off x="3850443" y="0"/>
            <a:ext cx="2945659" cy="493713"/>
          </a:xfrm>
          <a:prstGeom prst="rect">
            <a:avLst/>
          </a:prstGeom>
        </p:spPr>
        <p:txBody>
          <a:bodyPr vert="horz" lIns="91440" tIns="45720" rIns="91440" bIns="45720" rtlCol="0"/>
          <a:lstStyle>
            <a:lvl1pPr algn="r" latinLnBrk="0">
              <a:defRPr lang="es-ES" sz="1200"/>
            </a:lvl1pPr>
          </a:lstStyle>
          <a:p>
            <a:fld id="{D83FDC75-7F73-4A4A-A77C-09AADF00E0EA}" type="datetimeFigureOut">
              <a:rPr lang="es-ES" smtClean="0"/>
              <a:pPr/>
              <a:t>06/03/2017</a:t>
            </a:fld>
            <a:endParaRPr lang="es-ES" dirty="0"/>
          </a:p>
        </p:txBody>
      </p:sp>
      <p:sp>
        <p:nvSpPr>
          <p:cNvPr id="4" name="Footer Placeholder 3"/>
          <p:cNvSpPr>
            <a:spLocks noGrp="1"/>
          </p:cNvSpPr>
          <p:nvPr>
            <p:ph type="ftr" sz="quarter" idx="2"/>
          </p:nvPr>
        </p:nvSpPr>
        <p:spPr>
          <a:xfrm>
            <a:off x="0" y="9378824"/>
            <a:ext cx="2945659" cy="493713"/>
          </a:xfrm>
          <a:prstGeom prst="rect">
            <a:avLst/>
          </a:prstGeom>
        </p:spPr>
        <p:txBody>
          <a:bodyPr vert="horz" lIns="91440" tIns="45720" rIns="91440" bIns="45720" rtlCol="0" anchor="b"/>
          <a:lstStyle>
            <a:lvl1pPr algn="l" latinLnBrk="0">
              <a:defRPr lang="es-ES" sz="1200"/>
            </a:lvl1pPr>
          </a:lstStyle>
          <a:p>
            <a:endParaRPr lang="es-ES" dirty="0"/>
          </a:p>
        </p:txBody>
      </p:sp>
      <p:sp>
        <p:nvSpPr>
          <p:cNvPr id="5" name="Slide Number Placeholder 4"/>
          <p:cNvSpPr>
            <a:spLocks noGrp="1"/>
          </p:cNvSpPr>
          <p:nvPr>
            <p:ph type="sldNum" sz="quarter" idx="3"/>
          </p:nvPr>
        </p:nvSpPr>
        <p:spPr>
          <a:xfrm>
            <a:off x="3850443" y="9378824"/>
            <a:ext cx="2945659" cy="493713"/>
          </a:xfrm>
          <a:prstGeom prst="rect">
            <a:avLst/>
          </a:prstGeom>
        </p:spPr>
        <p:txBody>
          <a:bodyPr vert="horz" lIns="91440" tIns="45720" rIns="91440" bIns="45720" rtlCol="0" anchor="b"/>
          <a:lstStyle>
            <a:lvl1pPr algn="r" latinLnBrk="0">
              <a:defRPr lang="es-ES" sz="1200"/>
            </a:lvl1pPr>
          </a:lstStyle>
          <a:p>
            <a:fld id="{459226BF-1F13-42D3-80DC-373E7ADD1EBC}" type="slidenum">
              <a:rPr lang="es-ES" smtClean="0"/>
              <a:pPr/>
              <a:t>‹Nº›</a:t>
            </a:fld>
            <a:endParaRPr lang="es-ES" dirty="0"/>
          </a:p>
        </p:txBody>
      </p:sp>
    </p:spTree>
    <p:extLst>
      <p:ext uri="{BB962C8B-B14F-4D97-AF65-F5344CB8AC3E}">
        <p14:creationId xmlns:p14="http://schemas.microsoft.com/office/powerpoint/2010/main" val="7604536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latinLnBrk="0">
              <a:defRPr lang="es-ES" sz="1200"/>
            </a:lvl1pPr>
          </a:lstStyle>
          <a:p>
            <a:endParaRPr lang="es-ES"/>
          </a:p>
        </p:txBody>
      </p:sp>
      <p:sp>
        <p:nvSpPr>
          <p:cNvPr id="3" name="Date Placeholder 2"/>
          <p:cNvSpPr>
            <a:spLocks noGrp="1"/>
          </p:cNvSpPr>
          <p:nvPr>
            <p:ph type="dt" idx="1"/>
          </p:nvPr>
        </p:nvSpPr>
        <p:spPr>
          <a:xfrm>
            <a:off x="3850443" y="0"/>
            <a:ext cx="2945659" cy="493713"/>
          </a:xfrm>
          <a:prstGeom prst="rect">
            <a:avLst/>
          </a:prstGeom>
        </p:spPr>
        <p:txBody>
          <a:bodyPr vert="horz" lIns="91440" tIns="45720" rIns="91440" bIns="45720" rtlCol="0"/>
          <a:lstStyle>
            <a:lvl1pPr algn="r" latinLnBrk="0">
              <a:defRPr lang="es-ES" sz="1200"/>
            </a:lvl1pPr>
          </a:lstStyle>
          <a:p>
            <a:fld id="{48AEF76B-3757-4A0B-AF93-28494465C1DD}" type="datetimeFigureOut">
              <a:rPr lang="es-ES"/>
              <a:pPr/>
              <a:t>06/03/2017</a:t>
            </a:fld>
            <a:endParaRPr lang="es-E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Footer Placehold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latinLnBrk="0">
              <a:defRPr lang="es-ES" sz="1200"/>
            </a:lvl1pPr>
          </a:lstStyle>
          <a:p>
            <a:endParaRPr lang="es-ES"/>
          </a:p>
        </p:txBody>
      </p:sp>
      <p:sp>
        <p:nvSpPr>
          <p:cNvPr id="7" name="Slide Number Placehold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latinLnBrk="0">
              <a:defRPr lang="es-ES" sz="1200"/>
            </a:lvl1pPr>
          </a:lstStyle>
          <a:p>
            <a:fld id="{75693FD4-8F83-4EF7-AC3F-0DC0388986B0}" type="slidenum">
              <a:rPr/>
              <a:pPr/>
              <a:t>‹Nº›</a:t>
            </a:fld>
            <a:endParaRPr lang="es-ES"/>
          </a:p>
        </p:txBody>
      </p:sp>
    </p:spTree>
    <p:extLst>
      <p:ext uri="{BB962C8B-B14F-4D97-AF65-F5344CB8AC3E}">
        <p14:creationId xmlns:p14="http://schemas.microsoft.com/office/powerpoint/2010/main" val="744737610"/>
      </p:ext>
    </p:extLst>
  </p:cSld>
  <p:clrMap bg1="lt1" tx1="dk1" bg2="lt2" tx2="dk2" accent1="accent1" accent2="accent2" accent3="accent3" accent4="accent4" accent5="accent5" accent6="accent6" hlink="hlink" folHlink="folHlink"/>
  <p:notesStyle>
    <a:lvl1pPr marL="0" algn="l" defTabSz="914400" rtl="0" eaLnBrk="1" latinLnBrk="0" hangingPunct="1">
      <a:defRPr lang="es-ES" sz="1200" kern="1200">
        <a:solidFill>
          <a:schemeClr val="tx1"/>
        </a:solidFill>
        <a:latin typeface="+mn-lt"/>
        <a:ea typeface="+mn-ea"/>
        <a:cs typeface="+mn-cs"/>
      </a:defRPr>
    </a:lvl1pPr>
    <a:lvl2pPr marL="457200" algn="l" defTabSz="914400" rtl="0" eaLnBrk="1" latinLnBrk="0" hangingPunct="1">
      <a:defRPr lang="es-ES" sz="1200" kern="1200">
        <a:solidFill>
          <a:schemeClr val="tx1"/>
        </a:solidFill>
        <a:latin typeface="+mn-lt"/>
        <a:ea typeface="+mn-ea"/>
        <a:cs typeface="+mn-cs"/>
      </a:defRPr>
    </a:lvl2pPr>
    <a:lvl3pPr marL="914400" algn="l" defTabSz="914400" rtl="0" eaLnBrk="1" latinLnBrk="0" hangingPunct="1">
      <a:defRPr lang="es-ES" sz="1200" kern="1200">
        <a:solidFill>
          <a:schemeClr val="tx1"/>
        </a:solidFill>
        <a:latin typeface="+mn-lt"/>
        <a:ea typeface="+mn-ea"/>
        <a:cs typeface="+mn-cs"/>
      </a:defRPr>
    </a:lvl3pPr>
    <a:lvl4pPr marL="1371600" algn="l" defTabSz="914400" rtl="0" eaLnBrk="1" latinLnBrk="0" hangingPunct="1">
      <a:defRPr lang="es-ES" sz="1200" kern="1200">
        <a:solidFill>
          <a:schemeClr val="tx1"/>
        </a:solidFill>
        <a:latin typeface="+mn-lt"/>
        <a:ea typeface="+mn-ea"/>
        <a:cs typeface="+mn-cs"/>
      </a:defRPr>
    </a:lvl4pPr>
    <a:lvl5pPr marL="1828800" algn="l" defTabSz="914400" rtl="0" eaLnBrk="1" latinLnBrk="0" hangingPunct="1">
      <a:defRPr lang="es-ES" sz="1200" kern="1200">
        <a:solidFill>
          <a:schemeClr val="tx1"/>
        </a:solidFill>
        <a:latin typeface="+mn-lt"/>
        <a:ea typeface="+mn-ea"/>
        <a:cs typeface="+mn-cs"/>
      </a:defRPr>
    </a:lvl5pPr>
    <a:lvl6pPr marL="2286000" algn="l" defTabSz="914400" rtl="0" eaLnBrk="1" latinLnBrk="0" hangingPunct="1">
      <a:defRPr lang="es-ES" sz="1200" kern="1200">
        <a:solidFill>
          <a:schemeClr val="tx1"/>
        </a:solidFill>
        <a:latin typeface="+mn-lt"/>
        <a:ea typeface="+mn-ea"/>
        <a:cs typeface="+mn-cs"/>
      </a:defRPr>
    </a:lvl6pPr>
    <a:lvl7pPr marL="2743200" algn="l" defTabSz="914400" rtl="0" eaLnBrk="1" latinLnBrk="0" hangingPunct="1">
      <a:defRPr lang="es-ES" sz="1200" kern="1200">
        <a:solidFill>
          <a:schemeClr val="tx1"/>
        </a:solidFill>
        <a:latin typeface="+mn-lt"/>
        <a:ea typeface="+mn-ea"/>
        <a:cs typeface="+mn-cs"/>
      </a:defRPr>
    </a:lvl7pPr>
    <a:lvl8pPr marL="3200400" algn="l" defTabSz="914400" rtl="0" eaLnBrk="1" latinLnBrk="0" hangingPunct="1">
      <a:defRPr lang="es-ES" sz="1200" kern="1200">
        <a:solidFill>
          <a:schemeClr val="tx1"/>
        </a:solidFill>
        <a:latin typeface="+mn-lt"/>
        <a:ea typeface="+mn-ea"/>
        <a:cs typeface="+mn-cs"/>
      </a:defRPr>
    </a:lvl8pPr>
    <a:lvl9pPr marL="3657600" algn="l" defTabSz="914400" rtl="0" eaLnBrk="1" latinLnBrk="0" hangingPunct="1">
      <a:defRPr lang="es-ES"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1</a:t>
            </a:fld>
            <a:endParaRPr lang="fr-FR"/>
          </a:p>
        </p:txBody>
      </p:sp>
    </p:spTree>
    <p:extLst>
      <p:ext uri="{BB962C8B-B14F-4D97-AF65-F5344CB8AC3E}">
        <p14:creationId xmlns:p14="http://schemas.microsoft.com/office/powerpoint/2010/main" val="3557453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10</a:t>
            </a:fld>
            <a:endParaRPr lang="fr-FR"/>
          </a:p>
        </p:txBody>
      </p:sp>
    </p:spTree>
    <p:extLst>
      <p:ext uri="{BB962C8B-B14F-4D97-AF65-F5344CB8AC3E}">
        <p14:creationId xmlns:p14="http://schemas.microsoft.com/office/powerpoint/2010/main" val="10252721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11</a:t>
            </a:fld>
            <a:endParaRPr lang="fr-FR"/>
          </a:p>
        </p:txBody>
      </p:sp>
    </p:spTree>
    <p:extLst>
      <p:ext uri="{BB962C8B-B14F-4D97-AF65-F5344CB8AC3E}">
        <p14:creationId xmlns:p14="http://schemas.microsoft.com/office/powerpoint/2010/main" val="26464805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12</a:t>
            </a:fld>
            <a:endParaRPr lang="fr-FR"/>
          </a:p>
        </p:txBody>
      </p:sp>
    </p:spTree>
    <p:extLst>
      <p:ext uri="{BB962C8B-B14F-4D97-AF65-F5344CB8AC3E}">
        <p14:creationId xmlns:p14="http://schemas.microsoft.com/office/powerpoint/2010/main" val="28599355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30</a:t>
            </a:fld>
            <a:endParaRPr lang="fr-FR"/>
          </a:p>
        </p:txBody>
      </p:sp>
    </p:spTree>
    <p:extLst>
      <p:ext uri="{BB962C8B-B14F-4D97-AF65-F5344CB8AC3E}">
        <p14:creationId xmlns:p14="http://schemas.microsoft.com/office/powerpoint/2010/main" val="37643950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31</a:t>
            </a:fld>
            <a:endParaRPr lang="fr-FR"/>
          </a:p>
        </p:txBody>
      </p:sp>
    </p:spTree>
    <p:extLst>
      <p:ext uri="{BB962C8B-B14F-4D97-AF65-F5344CB8AC3E}">
        <p14:creationId xmlns:p14="http://schemas.microsoft.com/office/powerpoint/2010/main" val="24831132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32</a:t>
            </a:fld>
            <a:endParaRPr lang="fr-FR"/>
          </a:p>
        </p:txBody>
      </p:sp>
    </p:spTree>
    <p:extLst>
      <p:ext uri="{BB962C8B-B14F-4D97-AF65-F5344CB8AC3E}">
        <p14:creationId xmlns:p14="http://schemas.microsoft.com/office/powerpoint/2010/main" val="7635342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33</a:t>
            </a:fld>
            <a:endParaRPr lang="fr-FR"/>
          </a:p>
        </p:txBody>
      </p:sp>
    </p:spTree>
    <p:extLst>
      <p:ext uri="{BB962C8B-B14F-4D97-AF65-F5344CB8AC3E}">
        <p14:creationId xmlns:p14="http://schemas.microsoft.com/office/powerpoint/2010/main" val="2992621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pt-BR"/>
          </a:p>
        </p:txBody>
      </p:sp>
      <p:sp>
        <p:nvSpPr>
          <p:cNvPr id="4" name="Marcador de número de diapositiva 3"/>
          <p:cNvSpPr>
            <a:spLocks noGrp="1"/>
          </p:cNvSpPr>
          <p:nvPr>
            <p:ph type="sldNum" sz="quarter" idx="10"/>
          </p:nvPr>
        </p:nvSpPr>
        <p:spPr/>
        <p:txBody>
          <a:bodyPr/>
          <a:lstStyle/>
          <a:p>
            <a:fld id="{75693FD4-8F83-4EF7-AC3F-0DC0388986B0}" type="slidenum">
              <a:rPr lang="es-ES" smtClean="0"/>
              <a:pPr/>
              <a:t>35</a:t>
            </a:fld>
            <a:endParaRPr lang="es-ES"/>
          </a:p>
        </p:txBody>
      </p:sp>
    </p:spTree>
    <p:extLst>
      <p:ext uri="{BB962C8B-B14F-4D97-AF65-F5344CB8AC3E}">
        <p14:creationId xmlns:p14="http://schemas.microsoft.com/office/powerpoint/2010/main" val="14655940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703263" y="800100"/>
            <a:ext cx="5330825" cy="3998913"/>
          </a:xfrm>
        </p:spPr>
      </p:sp>
      <p:sp>
        <p:nvSpPr>
          <p:cNvPr id="3" name="Marcador de notas 2"/>
          <p:cNvSpPr>
            <a:spLocks noGrp="1"/>
          </p:cNvSpPr>
          <p:nvPr>
            <p:ph type="body" idx="1"/>
          </p:nvPr>
        </p:nvSpPr>
        <p:spPr/>
        <p:txBody>
          <a:bodyPr/>
          <a:lstStyle/>
          <a:p>
            <a:pPr marL="0" indent="0">
              <a:buNone/>
            </a:pPr>
            <a:endParaRPr lang="pt-BR" dirty="0" smtClean="0"/>
          </a:p>
          <a:p>
            <a:endParaRPr lang="pt-BR" dirty="0"/>
          </a:p>
        </p:txBody>
      </p:sp>
      <p:sp>
        <p:nvSpPr>
          <p:cNvPr id="4" name="Marcador de número de diapositiva 3"/>
          <p:cNvSpPr>
            <a:spLocks noGrp="1"/>
          </p:cNvSpPr>
          <p:nvPr>
            <p:ph type="sldNum" sz="quarter" idx="10"/>
          </p:nvPr>
        </p:nvSpPr>
        <p:spPr/>
        <p:txBody>
          <a:bodyPr/>
          <a:lstStyle/>
          <a:p>
            <a:fld id="{75693FD4-8F83-4EF7-AC3F-0DC0388986B0}" type="slidenum">
              <a:rPr lang="es-ES" smtClean="0"/>
              <a:pPr/>
              <a:t>36</a:t>
            </a:fld>
            <a:endParaRPr lang="es-ES"/>
          </a:p>
        </p:txBody>
      </p:sp>
    </p:spTree>
    <p:extLst>
      <p:ext uri="{BB962C8B-B14F-4D97-AF65-F5344CB8AC3E}">
        <p14:creationId xmlns:p14="http://schemas.microsoft.com/office/powerpoint/2010/main" val="39291542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dirty="0" err="1" smtClean="0"/>
              <a:t>Qq</a:t>
            </a:r>
            <a:r>
              <a:rPr lang="pt-BR" dirty="0" smtClean="0"/>
              <a:t> pessoa que representa uma entidade e que deseja participar numa candidatura de projeto </a:t>
            </a:r>
            <a:r>
              <a:rPr lang="pt-BR" dirty="0" err="1" smtClean="0"/>
              <a:t>Sudoe</a:t>
            </a:r>
            <a:r>
              <a:rPr lang="pt-BR" dirty="0" smtClean="0"/>
              <a:t> deve obrigatoriamente registar-se como usuário em </a:t>
            </a:r>
            <a:r>
              <a:rPr lang="pt-BR" dirty="0" err="1" smtClean="0"/>
              <a:t>eSudoe</a:t>
            </a:r>
            <a:r>
              <a:rPr lang="pt-BR" dirty="0" smtClean="0"/>
              <a:t>. Os campos a preencher consistem no usuário, nome, apelido e e-mail da pessoa. Depois</a:t>
            </a:r>
            <a:r>
              <a:rPr lang="pt-BR" baseline="0" dirty="0" smtClean="0"/>
              <a:t> o usuário receberá um </a:t>
            </a:r>
            <a:r>
              <a:rPr lang="pt-BR" baseline="0" dirty="0" err="1" smtClean="0"/>
              <a:t>email</a:t>
            </a:r>
            <a:r>
              <a:rPr lang="pt-BR" baseline="0" dirty="0" smtClean="0"/>
              <a:t> de ativação da conta. Depois poderá aceder à seção 2)</a:t>
            </a:r>
          </a:p>
          <a:p>
            <a:endParaRPr lang="pt-BR" dirty="0"/>
          </a:p>
        </p:txBody>
      </p:sp>
      <p:sp>
        <p:nvSpPr>
          <p:cNvPr id="4" name="Marcador de número de diapositiva 3"/>
          <p:cNvSpPr>
            <a:spLocks noGrp="1"/>
          </p:cNvSpPr>
          <p:nvPr>
            <p:ph type="sldNum" sz="quarter" idx="10"/>
          </p:nvPr>
        </p:nvSpPr>
        <p:spPr/>
        <p:txBody>
          <a:bodyPr/>
          <a:lstStyle/>
          <a:p>
            <a:fld id="{75693FD4-8F83-4EF7-AC3F-0DC0388986B0}" type="slidenum">
              <a:rPr lang="es-ES" smtClean="0"/>
              <a:pPr/>
              <a:t>37</a:t>
            </a:fld>
            <a:endParaRPr lang="es-ES"/>
          </a:p>
        </p:txBody>
      </p:sp>
    </p:spTree>
    <p:extLst>
      <p:ext uri="{BB962C8B-B14F-4D97-AF65-F5344CB8AC3E}">
        <p14:creationId xmlns:p14="http://schemas.microsoft.com/office/powerpoint/2010/main" val="2120843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baseline="0" dirty="0" smtClean="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2</a:t>
            </a:fld>
            <a:endParaRPr lang="fr-FR"/>
          </a:p>
        </p:txBody>
      </p:sp>
    </p:spTree>
    <p:extLst>
      <p:ext uri="{BB962C8B-B14F-4D97-AF65-F5344CB8AC3E}">
        <p14:creationId xmlns:p14="http://schemas.microsoft.com/office/powerpoint/2010/main" val="6423079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dirty="0" err="1" smtClean="0"/>
              <a:t>Qq</a:t>
            </a:r>
            <a:r>
              <a:rPr lang="pt-BR" dirty="0" smtClean="0"/>
              <a:t> pessoa que representa uma entidade e que deseja participar numa candidatura de projeto </a:t>
            </a:r>
            <a:r>
              <a:rPr lang="pt-BR" dirty="0" err="1" smtClean="0"/>
              <a:t>Sudoe</a:t>
            </a:r>
            <a:r>
              <a:rPr lang="pt-BR" dirty="0" smtClean="0"/>
              <a:t> deve obrigatoriamente registar-se como usuário em </a:t>
            </a:r>
            <a:r>
              <a:rPr lang="pt-BR" dirty="0" err="1" smtClean="0"/>
              <a:t>eSudoe</a:t>
            </a:r>
            <a:r>
              <a:rPr lang="pt-BR" dirty="0" smtClean="0"/>
              <a:t>. Os campos a preencher consistem no usuário, nome, apelido e e-mail da pessoa. Depois</a:t>
            </a:r>
            <a:r>
              <a:rPr lang="pt-BR" baseline="0" dirty="0" smtClean="0"/>
              <a:t> o usuário receberá um </a:t>
            </a:r>
            <a:r>
              <a:rPr lang="pt-BR" baseline="0" dirty="0" err="1" smtClean="0"/>
              <a:t>email</a:t>
            </a:r>
            <a:r>
              <a:rPr lang="pt-BR" baseline="0" dirty="0" smtClean="0"/>
              <a:t> de ativação da conta. Depois poderá aceder à seção 2)</a:t>
            </a:r>
          </a:p>
          <a:p>
            <a:endParaRPr lang="pt-BR" dirty="0"/>
          </a:p>
        </p:txBody>
      </p:sp>
      <p:sp>
        <p:nvSpPr>
          <p:cNvPr id="4" name="Marcador de número de diapositiva 3"/>
          <p:cNvSpPr>
            <a:spLocks noGrp="1"/>
          </p:cNvSpPr>
          <p:nvPr>
            <p:ph type="sldNum" sz="quarter" idx="10"/>
          </p:nvPr>
        </p:nvSpPr>
        <p:spPr/>
        <p:txBody>
          <a:bodyPr/>
          <a:lstStyle/>
          <a:p>
            <a:fld id="{75693FD4-8F83-4EF7-AC3F-0DC0388986B0}" type="slidenum">
              <a:rPr lang="es-ES" smtClean="0"/>
              <a:pPr/>
              <a:t>38</a:t>
            </a:fld>
            <a:endParaRPr lang="es-ES"/>
          </a:p>
        </p:txBody>
      </p:sp>
    </p:spTree>
    <p:extLst>
      <p:ext uri="{BB962C8B-B14F-4D97-AF65-F5344CB8AC3E}">
        <p14:creationId xmlns:p14="http://schemas.microsoft.com/office/powerpoint/2010/main" val="3607105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pt-BR" sz="1200" b="0" i="0" kern="1200" dirty="0" smtClean="0">
                <a:solidFill>
                  <a:schemeClr val="tx1"/>
                </a:solidFill>
                <a:effectLst/>
                <a:latin typeface="+mn-lt"/>
                <a:ea typeface="+mn-ea"/>
                <a:cs typeface="+mn-cs"/>
              </a:rPr>
              <a:t>2) </a:t>
            </a:r>
            <a:r>
              <a:rPr lang="pt-BR" sz="1200" b="0" i="0" kern="1200" dirty="0" err="1" smtClean="0">
                <a:solidFill>
                  <a:schemeClr val="tx1"/>
                </a:solidFill>
                <a:effectLst/>
                <a:latin typeface="+mn-lt"/>
                <a:ea typeface="+mn-ea"/>
                <a:cs typeface="+mn-cs"/>
              </a:rPr>
              <a:t>Qq</a:t>
            </a:r>
            <a:r>
              <a:rPr lang="pt-BR" sz="1200" b="0" i="0" kern="1200" dirty="0" smtClean="0">
                <a:solidFill>
                  <a:schemeClr val="tx1"/>
                </a:solidFill>
                <a:effectLst/>
                <a:latin typeface="+mn-lt"/>
                <a:ea typeface="+mn-ea"/>
                <a:cs typeface="+mn-cs"/>
              </a:rPr>
              <a:t> entidade que pretende fazer parte de uma parceria de projeto, como BP ou B, deverá estar previamente registada em </a:t>
            </a:r>
            <a:r>
              <a:rPr lang="pt-BR" sz="1200" b="0" i="0" kern="1200" dirty="0" err="1" smtClean="0">
                <a:solidFill>
                  <a:schemeClr val="tx1"/>
                </a:solidFill>
                <a:effectLst/>
                <a:latin typeface="+mn-lt"/>
                <a:ea typeface="+mn-ea"/>
                <a:cs typeface="+mn-cs"/>
              </a:rPr>
              <a:t>eSudoe</a:t>
            </a:r>
            <a:r>
              <a:rPr lang="pt-BR" sz="1200" b="0" i="0" kern="1200" dirty="0" smtClean="0">
                <a:solidFill>
                  <a:schemeClr val="tx1"/>
                </a:solidFill>
                <a:effectLst/>
                <a:latin typeface="+mn-lt"/>
                <a:ea typeface="+mn-ea"/>
                <a:cs typeface="+mn-cs"/>
              </a:rPr>
              <a:t>. Após a realização deste processo, será atribuído automaticamente à entidade um código </a:t>
            </a:r>
            <a:r>
              <a:rPr lang="pt-BR" sz="1200" b="0" i="0" kern="1200" dirty="0" err="1" smtClean="0">
                <a:solidFill>
                  <a:schemeClr val="tx1"/>
                </a:solidFill>
                <a:effectLst/>
                <a:latin typeface="+mn-lt"/>
                <a:ea typeface="+mn-ea"/>
                <a:cs typeface="+mn-cs"/>
              </a:rPr>
              <a:t>eSudoe</a:t>
            </a:r>
            <a:r>
              <a:rPr lang="pt-BR" sz="1200" b="0" i="0" kern="1200" dirty="0" smtClean="0">
                <a:solidFill>
                  <a:schemeClr val="tx1"/>
                </a:solidFill>
                <a:effectLst/>
                <a:latin typeface="+mn-lt"/>
                <a:ea typeface="+mn-ea"/>
                <a:cs typeface="+mn-cs"/>
              </a:rPr>
              <a:t>. Este código será então válido para toda a duração do Programa de Cooperação 2014-2020 e por conseguinte para o conjunto das convocatórias de projetos.</a:t>
            </a:r>
            <a:r>
              <a:rPr lang="pt-BR" dirty="0" smtClean="0"/>
              <a:t/>
            </a:r>
            <a:br>
              <a:rPr lang="pt-BR" dirty="0" smtClean="0"/>
            </a:br>
            <a:r>
              <a:rPr lang="pt-BR" sz="1200" b="0" i="0" kern="1200" dirty="0" smtClean="0">
                <a:solidFill>
                  <a:schemeClr val="tx1"/>
                </a:solidFill>
                <a:effectLst/>
                <a:latin typeface="+mn-lt"/>
                <a:ea typeface="+mn-ea"/>
                <a:cs typeface="+mn-cs"/>
              </a:rPr>
              <a:t>Este registo prévio refere-se apenas às entidades que desejarão receber uma ajuda FEDER. Estas entidades participarão nos projetos como BP ou B. Os parceiros associados (parceiros que participarão nos projetos mas que não receberão ajuda FEDER) não deverão estar registados.</a:t>
            </a:r>
          </a:p>
          <a:p>
            <a:endParaRPr lang="pt-BR" sz="1200" b="0" i="0" kern="1200" dirty="0" smtClean="0">
              <a:solidFill>
                <a:schemeClr val="tx1"/>
              </a:solidFill>
              <a:effectLst/>
              <a:latin typeface="+mn-lt"/>
              <a:ea typeface="+mn-ea"/>
              <a:cs typeface="+mn-cs"/>
            </a:endParaRPr>
          </a:p>
          <a:p>
            <a:r>
              <a:rPr lang="pt-BR" sz="1200" b="0" i="0" kern="1200" dirty="0" smtClean="0">
                <a:solidFill>
                  <a:schemeClr val="tx1"/>
                </a:solidFill>
                <a:effectLst/>
                <a:latin typeface="+mn-lt"/>
                <a:ea typeface="+mn-ea"/>
                <a:cs typeface="+mn-cs"/>
              </a:rPr>
              <a:t>Dados solicitados:</a:t>
            </a:r>
            <a:r>
              <a:rPr lang="pt-BR" sz="1200" b="0" i="0" kern="1200" baseline="0" dirty="0" smtClean="0">
                <a:solidFill>
                  <a:schemeClr val="tx1"/>
                </a:solidFill>
                <a:effectLst/>
                <a:latin typeface="+mn-lt"/>
                <a:ea typeface="+mn-ea"/>
                <a:cs typeface="+mn-cs"/>
              </a:rPr>
              <a:t> .......</a:t>
            </a:r>
            <a:endParaRPr lang="pt-BR" sz="1200" b="0" i="0" kern="1200" dirty="0" smtClean="0">
              <a:solidFill>
                <a:schemeClr val="tx1"/>
              </a:solidFill>
              <a:effectLst/>
              <a:latin typeface="+mn-lt"/>
              <a:ea typeface="+mn-ea"/>
              <a:cs typeface="+mn-cs"/>
            </a:endParaRPr>
          </a:p>
          <a:p>
            <a:r>
              <a:rPr lang="pt-BR" dirty="0" smtClean="0"/>
              <a:t/>
            </a:r>
            <a:br>
              <a:rPr lang="pt-BR" dirty="0" smtClean="0"/>
            </a:br>
            <a:r>
              <a:rPr lang="pt-BR" sz="1200" b="1" i="0" kern="1200" dirty="0" smtClean="0">
                <a:solidFill>
                  <a:schemeClr val="tx1"/>
                </a:solidFill>
                <a:effectLst/>
                <a:latin typeface="+mn-lt"/>
                <a:ea typeface="+mn-ea"/>
                <a:cs typeface="+mn-cs"/>
              </a:rPr>
              <a:t>Antes de registar uma entidade</a:t>
            </a:r>
            <a:endParaRPr lang="pt-BR" sz="1200" b="0" i="0" kern="1200" dirty="0" smtClean="0">
              <a:solidFill>
                <a:schemeClr val="tx1"/>
              </a:solidFill>
              <a:effectLst/>
              <a:latin typeface="+mn-lt"/>
              <a:ea typeface="+mn-ea"/>
              <a:cs typeface="+mn-cs"/>
            </a:endParaRPr>
          </a:p>
          <a:p>
            <a:r>
              <a:rPr lang="pt-BR" sz="1200" b="0" i="0" kern="1200" dirty="0" smtClean="0">
                <a:solidFill>
                  <a:schemeClr val="tx1"/>
                </a:solidFill>
                <a:effectLst/>
                <a:latin typeface="+mn-lt"/>
                <a:ea typeface="+mn-ea"/>
                <a:cs typeface="+mn-cs"/>
              </a:rPr>
              <a:t>O código entidade </a:t>
            </a:r>
            <a:r>
              <a:rPr lang="pt-BR" sz="1200" b="0" i="0" kern="1200" dirty="0" err="1" smtClean="0">
                <a:solidFill>
                  <a:schemeClr val="tx1"/>
                </a:solidFill>
                <a:effectLst/>
                <a:latin typeface="+mn-lt"/>
                <a:ea typeface="+mn-ea"/>
                <a:cs typeface="+mn-cs"/>
              </a:rPr>
              <a:t>eSudoe</a:t>
            </a:r>
            <a:r>
              <a:rPr lang="pt-BR" sz="1200" b="0" i="0" kern="1200" dirty="0" smtClean="0">
                <a:solidFill>
                  <a:schemeClr val="tx1"/>
                </a:solidFill>
                <a:effectLst/>
                <a:latin typeface="+mn-lt"/>
                <a:ea typeface="+mn-ea"/>
                <a:cs typeface="+mn-cs"/>
              </a:rPr>
              <a:t> é válido para a entidade, não é nominativo nem associado a um trabalhador da entidade.</a:t>
            </a:r>
          </a:p>
          <a:p>
            <a:r>
              <a:rPr lang="pt-BR" sz="1200" b="0" i="0" kern="1200" dirty="0" smtClean="0">
                <a:solidFill>
                  <a:schemeClr val="tx1"/>
                </a:solidFill>
                <a:effectLst/>
                <a:latin typeface="+mn-lt"/>
                <a:ea typeface="+mn-ea"/>
                <a:cs typeface="+mn-cs"/>
              </a:rPr>
              <a:t>Em contrapartida, em função do tipo de entidade, o Programa </a:t>
            </a:r>
            <a:r>
              <a:rPr lang="pt-BR" sz="1200" b="0" i="0" kern="1200" dirty="0" err="1" smtClean="0">
                <a:solidFill>
                  <a:schemeClr val="tx1"/>
                </a:solidFill>
                <a:effectLst/>
                <a:latin typeface="+mn-lt"/>
                <a:ea typeface="+mn-ea"/>
                <a:cs typeface="+mn-cs"/>
              </a:rPr>
              <a:t>Interreg</a:t>
            </a:r>
            <a:r>
              <a:rPr lang="pt-BR" sz="1200" b="0" i="0" kern="1200" dirty="0" smtClean="0">
                <a:solidFill>
                  <a:schemeClr val="tx1"/>
                </a:solidFill>
                <a:effectLst/>
                <a:latin typeface="+mn-lt"/>
                <a:ea typeface="+mn-ea"/>
                <a:cs typeface="+mn-cs"/>
              </a:rPr>
              <a:t> </a:t>
            </a:r>
            <a:r>
              <a:rPr lang="pt-BR" sz="1200" b="0" i="0" kern="1200" dirty="0" err="1" smtClean="0">
                <a:solidFill>
                  <a:schemeClr val="tx1"/>
                </a:solidFill>
                <a:effectLst/>
                <a:latin typeface="+mn-lt"/>
                <a:ea typeface="+mn-ea"/>
                <a:cs typeface="+mn-cs"/>
              </a:rPr>
              <a:t>Sudoe</a:t>
            </a:r>
            <a:r>
              <a:rPr lang="pt-BR" sz="1200" b="0" i="0" kern="1200" dirty="0" smtClean="0">
                <a:solidFill>
                  <a:schemeClr val="tx1"/>
                </a:solidFill>
                <a:effectLst/>
                <a:latin typeface="+mn-lt"/>
                <a:ea typeface="+mn-ea"/>
                <a:cs typeface="+mn-cs"/>
              </a:rPr>
              <a:t> permite que o registo seja realizado ao nível de uma Direção-Geral, de um laboratório de investigação, de uma faculdade, etc. </a:t>
            </a:r>
            <a:r>
              <a:rPr lang="pt-BR" dirty="0" smtClean="0"/>
              <a:t/>
            </a:r>
            <a:br>
              <a:rPr lang="pt-BR" dirty="0" smtClean="0"/>
            </a:br>
            <a:r>
              <a:rPr lang="pt-BR" sz="1200" b="0" i="0" kern="1200" dirty="0" err="1" smtClean="0">
                <a:solidFill>
                  <a:schemeClr val="tx1"/>
                </a:solidFill>
                <a:effectLst/>
                <a:latin typeface="+mn-lt"/>
                <a:ea typeface="+mn-ea"/>
                <a:cs typeface="+mn-cs"/>
              </a:rPr>
              <a:t>eSudoe</a:t>
            </a:r>
            <a:r>
              <a:rPr lang="pt-BR" sz="1200" b="0" i="0" kern="1200" dirty="0" smtClean="0">
                <a:solidFill>
                  <a:schemeClr val="tx1"/>
                </a:solidFill>
                <a:effectLst/>
                <a:latin typeface="+mn-lt"/>
                <a:ea typeface="+mn-ea"/>
                <a:cs typeface="+mn-cs"/>
              </a:rPr>
              <a:t> dispõe de um motor de pesquisa das entidades registadas. Antes de iniciar o registo da sua entidade, verifique que a mesma ainda não se encontra registada.</a:t>
            </a:r>
          </a:p>
          <a:p>
            <a:r>
              <a:rPr lang="pt-BR" dirty="0" smtClean="0"/>
              <a:t/>
            </a:r>
            <a:br>
              <a:rPr lang="pt-BR" dirty="0" smtClean="0"/>
            </a:br>
            <a:r>
              <a:rPr lang="pt-BR" sz="1200" b="0" i="0" kern="1200" dirty="0" smtClean="0">
                <a:solidFill>
                  <a:schemeClr val="tx1"/>
                </a:solidFill>
                <a:effectLst/>
                <a:latin typeface="+mn-lt"/>
                <a:ea typeface="+mn-ea"/>
                <a:cs typeface="+mn-cs"/>
              </a:rPr>
              <a:t>Se a sua entidade já estiver registada, deverá simplesmente introduzir o seu código </a:t>
            </a:r>
            <a:r>
              <a:rPr lang="pt-BR" sz="1200" b="0" i="0" kern="1200" dirty="0" err="1" smtClean="0">
                <a:solidFill>
                  <a:schemeClr val="tx1"/>
                </a:solidFill>
                <a:effectLst/>
                <a:latin typeface="+mn-lt"/>
                <a:ea typeface="+mn-ea"/>
                <a:cs typeface="+mn-cs"/>
              </a:rPr>
              <a:t>eSudoe</a:t>
            </a:r>
            <a:r>
              <a:rPr lang="pt-BR" sz="1200" b="0" i="0" kern="1200" dirty="0" smtClean="0">
                <a:solidFill>
                  <a:schemeClr val="tx1"/>
                </a:solidFill>
                <a:effectLst/>
                <a:latin typeface="+mn-lt"/>
                <a:ea typeface="+mn-ea"/>
                <a:cs typeface="+mn-cs"/>
              </a:rPr>
              <a:t> e comunicá-lo ao BP do seu projeto de modo a que possa vinculá-lo ao projeto. Se for o BP, solicitar aos demais parceiros este código</a:t>
            </a:r>
          </a:p>
          <a:p>
            <a:endParaRPr lang="pt-BR" dirty="0"/>
          </a:p>
        </p:txBody>
      </p:sp>
      <p:sp>
        <p:nvSpPr>
          <p:cNvPr id="4" name="Marcador de número de diapositiva 3"/>
          <p:cNvSpPr>
            <a:spLocks noGrp="1"/>
          </p:cNvSpPr>
          <p:nvPr>
            <p:ph type="sldNum" sz="quarter" idx="10"/>
          </p:nvPr>
        </p:nvSpPr>
        <p:spPr/>
        <p:txBody>
          <a:bodyPr/>
          <a:lstStyle/>
          <a:p>
            <a:fld id="{75693FD4-8F83-4EF7-AC3F-0DC0388986B0}" type="slidenum">
              <a:rPr lang="es-ES" smtClean="0"/>
              <a:pPr/>
              <a:t>39</a:t>
            </a:fld>
            <a:endParaRPr lang="es-ES"/>
          </a:p>
        </p:txBody>
      </p:sp>
    </p:spTree>
    <p:extLst>
      <p:ext uri="{BB962C8B-B14F-4D97-AF65-F5344CB8AC3E}">
        <p14:creationId xmlns:p14="http://schemas.microsoft.com/office/powerpoint/2010/main" val="41459006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703263" y="800100"/>
            <a:ext cx="5330825" cy="3998913"/>
          </a:xfrm>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dirty="0" smtClean="0"/>
              <a:t>3) A titulo de cerrar o ciclo</a:t>
            </a:r>
          </a:p>
          <a:p>
            <a:endParaRPr lang="pt-BR" dirty="0"/>
          </a:p>
        </p:txBody>
      </p:sp>
      <p:sp>
        <p:nvSpPr>
          <p:cNvPr id="4" name="Marcador de número de diapositiva 3"/>
          <p:cNvSpPr>
            <a:spLocks noGrp="1"/>
          </p:cNvSpPr>
          <p:nvPr>
            <p:ph type="sldNum" sz="quarter" idx="10"/>
          </p:nvPr>
        </p:nvSpPr>
        <p:spPr/>
        <p:txBody>
          <a:bodyPr/>
          <a:lstStyle/>
          <a:p>
            <a:fld id="{75693FD4-8F83-4EF7-AC3F-0DC0388986B0}" type="slidenum">
              <a:rPr lang="es-ES" smtClean="0"/>
              <a:pPr/>
              <a:t>40</a:t>
            </a:fld>
            <a:endParaRPr lang="es-ES"/>
          </a:p>
        </p:txBody>
      </p:sp>
    </p:spTree>
    <p:extLst>
      <p:ext uri="{BB962C8B-B14F-4D97-AF65-F5344CB8AC3E}">
        <p14:creationId xmlns:p14="http://schemas.microsoft.com/office/powerpoint/2010/main" val="2886711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pt-BR" dirty="0"/>
          </a:p>
        </p:txBody>
      </p:sp>
      <p:sp>
        <p:nvSpPr>
          <p:cNvPr id="4" name="Marcador de número de diapositiva 3"/>
          <p:cNvSpPr>
            <a:spLocks noGrp="1"/>
          </p:cNvSpPr>
          <p:nvPr>
            <p:ph type="sldNum" sz="quarter" idx="10"/>
          </p:nvPr>
        </p:nvSpPr>
        <p:spPr/>
        <p:txBody>
          <a:bodyPr/>
          <a:lstStyle/>
          <a:p>
            <a:fld id="{75693FD4-8F83-4EF7-AC3F-0DC0388986B0}" type="slidenum">
              <a:rPr lang="es-ES" smtClean="0"/>
              <a:pPr/>
              <a:t>41</a:t>
            </a:fld>
            <a:endParaRPr lang="es-ES"/>
          </a:p>
        </p:txBody>
      </p:sp>
    </p:spTree>
    <p:extLst>
      <p:ext uri="{BB962C8B-B14F-4D97-AF65-F5344CB8AC3E}">
        <p14:creationId xmlns:p14="http://schemas.microsoft.com/office/powerpoint/2010/main" val="13183926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3</a:t>
            </a:fld>
            <a:endParaRPr lang="fr-FR"/>
          </a:p>
        </p:txBody>
      </p:sp>
    </p:spTree>
    <p:extLst>
      <p:ext uri="{BB962C8B-B14F-4D97-AF65-F5344CB8AC3E}">
        <p14:creationId xmlns:p14="http://schemas.microsoft.com/office/powerpoint/2010/main" val="2690690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4</a:t>
            </a:fld>
            <a:endParaRPr lang="fr-FR"/>
          </a:p>
        </p:txBody>
      </p:sp>
    </p:spTree>
    <p:extLst>
      <p:ext uri="{BB962C8B-B14F-4D97-AF65-F5344CB8AC3E}">
        <p14:creationId xmlns:p14="http://schemas.microsoft.com/office/powerpoint/2010/main" val="31578094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baseline="0" dirty="0" smtClean="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5</a:t>
            </a:fld>
            <a:endParaRPr lang="fr-FR"/>
          </a:p>
        </p:txBody>
      </p:sp>
    </p:spTree>
    <p:extLst>
      <p:ext uri="{BB962C8B-B14F-4D97-AF65-F5344CB8AC3E}">
        <p14:creationId xmlns:p14="http://schemas.microsoft.com/office/powerpoint/2010/main" val="19481699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6</a:t>
            </a:fld>
            <a:endParaRPr lang="fr-FR"/>
          </a:p>
        </p:txBody>
      </p:sp>
    </p:spTree>
    <p:extLst>
      <p:ext uri="{BB962C8B-B14F-4D97-AF65-F5344CB8AC3E}">
        <p14:creationId xmlns:p14="http://schemas.microsoft.com/office/powerpoint/2010/main" val="8367474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7</a:t>
            </a:fld>
            <a:endParaRPr lang="fr-FR"/>
          </a:p>
        </p:txBody>
      </p:sp>
    </p:spTree>
    <p:extLst>
      <p:ext uri="{BB962C8B-B14F-4D97-AF65-F5344CB8AC3E}">
        <p14:creationId xmlns:p14="http://schemas.microsoft.com/office/powerpoint/2010/main" val="37092504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8</a:t>
            </a:fld>
            <a:endParaRPr lang="fr-FR"/>
          </a:p>
        </p:txBody>
      </p:sp>
    </p:spTree>
    <p:extLst>
      <p:ext uri="{BB962C8B-B14F-4D97-AF65-F5344CB8AC3E}">
        <p14:creationId xmlns:p14="http://schemas.microsoft.com/office/powerpoint/2010/main" val="42203288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9</a:t>
            </a:fld>
            <a:endParaRPr lang="fr-FR"/>
          </a:p>
        </p:txBody>
      </p:sp>
    </p:spTree>
    <p:extLst>
      <p:ext uri="{BB962C8B-B14F-4D97-AF65-F5344CB8AC3E}">
        <p14:creationId xmlns:p14="http://schemas.microsoft.com/office/powerpoint/2010/main" val="31783689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0" y="1981200"/>
            <a:ext cx="5562600" cy="1470025"/>
          </a:xfrm>
        </p:spPr>
        <p:txBody>
          <a:bodyPr anchor="t"/>
          <a:lstStyle>
            <a:lvl1pPr algn="l" eaLnBrk="1" latinLnBrk="0" hangingPunct="1">
              <a:defRPr kumimoji="0" lang="es-ES" b="1" cap="none" baseline="0">
                <a:solidFill>
                  <a:schemeClr val="tx2"/>
                </a:solidFill>
              </a:defRPr>
            </a:lvl1pPr>
          </a:lstStyle>
          <a:p>
            <a:r>
              <a:rPr kumimoji="0" lang="es-ES" dirty="0" smtClean="0"/>
              <a:t>Haga clic para modificar el estilo de título del patrón</a:t>
            </a:r>
            <a:endParaRPr kumimoji="0" lang="es-ES" dirty="0"/>
          </a:p>
        </p:txBody>
      </p:sp>
      <p:sp>
        <p:nvSpPr>
          <p:cNvPr id="3" name="Subtitle 2"/>
          <p:cNvSpPr>
            <a:spLocks noGrp="1"/>
          </p:cNvSpPr>
          <p:nvPr>
            <p:ph type="subTitle" idx="1"/>
          </p:nvPr>
        </p:nvSpPr>
        <p:spPr>
          <a:xfrm>
            <a:off x="381000" y="2895600"/>
            <a:ext cx="4772528" cy="990600"/>
          </a:xfrm>
        </p:spPr>
        <p:txBody>
          <a:bodyPr>
            <a:normAutofit/>
          </a:bodyPr>
          <a:lstStyle>
            <a:lvl1pPr marL="0" indent="0" algn="l" eaLnBrk="1" latinLnBrk="0" hangingPunct="1">
              <a:buNone/>
              <a:defRPr kumimoji="0" lang="es-ES" sz="2000" b="1" i="0">
                <a:solidFill>
                  <a:schemeClr val="accent6"/>
                </a:solidFill>
                <a:latin typeface="Open Sans"/>
              </a:defRPr>
            </a:lvl1pPr>
            <a:lvl2pPr marL="457200" indent="0" algn="ctr" eaLnBrk="1" latinLnBrk="0" hangingPunct="1">
              <a:buNone/>
              <a:defRPr kumimoji="0" lang="es-ES">
                <a:solidFill>
                  <a:schemeClr val="tx1">
                    <a:tint val="75000"/>
                  </a:schemeClr>
                </a:solidFill>
              </a:defRPr>
            </a:lvl2pPr>
            <a:lvl3pPr marL="914400" indent="0" algn="ctr" eaLnBrk="1" latinLnBrk="0" hangingPunct="1">
              <a:buNone/>
              <a:defRPr kumimoji="0" lang="es-ES">
                <a:solidFill>
                  <a:schemeClr val="tx1">
                    <a:tint val="75000"/>
                  </a:schemeClr>
                </a:solidFill>
              </a:defRPr>
            </a:lvl3pPr>
            <a:lvl4pPr marL="1371600" indent="0" algn="ctr" eaLnBrk="1" latinLnBrk="0" hangingPunct="1">
              <a:buNone/>
              <a:defRPr kumimoji="0" lang="es-ES">
                <a:solidFill>
                  <a:schemeClr val="tx1">
                    <a:tint val="75000"/>
                  </a:schemeClr>
                </a:solidFill>
              </a:defRPr>
            </a:lvl4pPr>
            <a:lvl5pPr marL="1828800" indent="0" algn="ctr" eaLnBrk="1" latinLnBrk="0" hangingPunct="1">
              <a:buNone/>
              <a:defRPr kumimoji="0" lang="es-ES">
                <a:solidFill>
                  <a:schemeClr val="tx1">
                    <a:tint val="75000"/>
                  </a:schemeClr>
                </a:solidFill>
              </a:defRPr>
            </a:lvl5pPr>
            <a:lvl6pPr marL="2286000" indent="0" algn="ctr" eaLnBrk="1" latinLnBrk="0" hangingPunct="1">
              <a:buNone/>
              <a:defRPr kumimoji="0" lang="es-ES">
                <a:solidFill>
                  <a:schemeClr val="tx1">
                    <a:tint val="75000"/>
                  </a:schemeClr>
                </a:solidFill>
              </a:defRPr>
            </a:lvl6pPr>
            <a:lvl7pPr marL="2743200" indent="0" algn="ctr" eaLnBrk="1" latinLnBrk="0" hangingPunct="1">
              <a:buNone/>
              <a:defRPr kumimoji="0" lang="es-ES">
                <a:solidFill>
                  <a:schemeClr val="tx1">
                    <a:tint val="75000"/>
                  </a:schemeClr>
                </a:solidFill>
              </a:defRPr>
            </a:lvl7pPr>
            <a:lvl8pPr marL="3200400" indent="0" algn="ctr" eaLnBrk="1" latinLnBrk="0" hangingPunct="1">
              <a:buNone/>
              <a:defRPr kumimoji="0" lang="es-ES">
                <a:solidFill>
                  <a:schemeClr val="tx1">
                    <a:tint val="75000"/>
                  </a:schemeClr>
                </a:solidFill>
              </a:defRPr>
            </a:lvl8pPr>
            <a:lvl9pPr marL="3657600" indent="0" algn="ctr" eaLnBrk="1" latinLnBrk="0" hangingPunct="1">
              <a:buNone/>
              <a:defRPr kumimoji="0" lang="es-ES">
                <a:solidFill>
                  <a:schemeClr val="tx1">
                    <a:tint val="75000"/>
                  </a:schemeClr>
                </a:solidFill>
              </a:defRPr>
            </a:lvl9pPr>
          </a:lstStyle>
          <a:p>
            <a:pPr eaLnBrk="1" latinLnBrk="0" hangingPunct="1"/>
            <a:r>
              <a:rPr kumimoji="0" lang="es-ES_tradnl" smtClean="0"/>
              <a:t>Haga clic para modificar el estilo de subtítulo del patrón</a:t>
            </a:r>
            <a:endParaRPr kumimoji="0" dirty="0"/>
          </a:p>
        </p:txBody>
      </p:sp>
      <p:pic>
        <p:nvPicPr>
          <p:cNvPr id="9" name="Imagen 8"/>
          <p:cNvPicPr>
            <a:picLocks noChangeAspect="1"/>
          </p:cNvPicPr>
          <p:nvPr userDrawn="1"/>
        </p:nvPicPr>
        <p:blipFill>
          <a:blip r:embed="rId2"/>
          <a:stretch>
            <a:fillRect/>
          </a:stretch>
        </p:blipFill>
        <p:spPr>
          <a:xfrm>
            <a:off x="457200" y="457200"/>
            <a:ext cx="2133600" cy="661509"/>
          </a:xfrm>
          <a:prstGeom prst="rect">
            <a:avLst/>
          </a:prstGeom>
        </p:spPr>
      </p:pic>
      <p:pic>
        <p:nvPicPr>
          <p:cNvPr id="11" name="Imagen 10"/>
          <p:cNvPicPr>
            <a:picLocks noChangeAspect="1"/>
          </p:cNvPicPr>
          <p:nvPr userDrawn="1"/>
        </p:nvPicPr>
        <p:blipFill>
          <a:blip r:embed="rId3"/>
          <a:stretch>
            <a:fillRect/>
          </a:stretch>
        </p:blipFill>
        <p:spPr>
          <a:xfrm>
            <a:off x="457200" y="6019800"/>
            <a:ext cx="1752600" cy="565354"/>
          </a:xfrm>
          <a:prstGeom prst="rect">
            <a:avLst/>
          </a:prstGeom>
        </p:spPr>
      </p:pic>
      <p:pic>
        <p:nvPicPr>
          <p:cNvPr id="12" name="Imagen 11"/>
          <p:cNvPicPr>
            <a:picLocks noChangeAspect="1"/>
          </p:cNvPicPr>
          <p:nvPr userDrawn="1"/>
        </p:nvPicPr>
        <p:blipFill rotWithShape="1">
          <a:blip r:embed="rId4"/>
          <a:srcRect r="20630"/>
          <a:stretch/>
        </p:blipFill>
        <p:spPr>
          <a:xfrm>
            <a:off x="4572001" y="1066800"/>
            <a:ext cx="4572000" cy="5334000"/>
          </a:xfrm>
          <a:prstGeom prst="rect">
            <a:avLst/>
          </a:prstGeom>
        </p:spPr>
      </p:pic>
    </p:spTree>
  </p:cSld>
  <p:clrMapOvr>
    <a:masterClrMapping/>
  </p:clrMapOvr>
  <p:transition spd="slow">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pPr eaLnBrk="1" latinLnBrk="0" hangingPunct="1"/>
            <a:r>
              <a:rPr kumimoji="0" lang="es-ES" dirty="0" smtClean="0"/>
              <a:t>Hola </a:t>
            </a:r>
            <a:endParaRPr kumimoji="0" dirty="0"/>
          </a:p>
        </p:txBody>
      </p:sp>
      <p:sp>
        <p:nvSpPr>
          <p:cNvPr id="3" name="Date Placeholder 2"/>
          <p:cNvSpPr>
            <a:spLocks noGrp="1"/>
          </p:cNvSpPr>
          <p:nvPr>
            <p:ph type="dt" sz="half" idx="10"/>
          </p:nvPr>
        </p:nvSpPr>
        <p:spPr>
          <a:xfrm>
            <a:off x="6629400" y="6340475"/>
            <a:ext cx="2133600" cy="365125"/>
          </a:xfrm>
        </p:spPr>
        <p:txBody>
          <a:bodyPr/>
          <a:lstStyle/>
          <a:p>
            <a:fld id="{757B281C-5159-4971-8228-52B9A72E9ED2}" type="datetimeFigureOut">
              <a:rPr kumimoji="0" lang="es-ES"/>
              <a:pPr/>
              <a:t>06/03/2017</a:t>
            </a:fld>
            <a:endParaRPr kumimoji="0" lang="es-ES" dirty="0"/>
          </a:p>
        </p:txBody>
      </p:sp>
      <p:sp>
        <p:nvSpPr>
          <p:cNvPr id="4" name="Footer Placeholder 3"/>
          <p:cNvSpPr>
            <a:spLocks noGrp="1"/>
          </p:cNvSpPr>
          <p:nvPr>
            <p:ph type="ftr" sz="quarter" idx="11"/>
          </p:nvPr>
        </p:nvSpPr>
        <p:spPr/>
        <p:txBody>
          <a:bodyPr/>
          <a:lstStyle/>
          <a:p>
            <a:endParaRPr kumimoji="0" lang="es-ES"/>
          </a:p>
        </p:txBody>
      </p:sp>
      <p:sp>
        <p:nvSpPr>
          <p:cNvPr id="5" name="Slide Number Placeholder 4"/>
          <p:cNvSpPr>
            <a:spLocks noGrp="1"/>
          </p:cNvSpPr>
          <p:nvPr>
            <p:ph type="sldNum" sz="quarter" idx="12"/>
          </p:nvPr>
        </p:nvSpPr>
        <p:spPr/>
        <p:txBody>
          <a:bodyPr/>
          <a:lstStyle/>
          <a:p>
            <a:fld id="{33D6E5A2-EC83-451F-A719-9AC1370DD5CF}" type="slidenum">
              <a:rPr kumimoji="0"/>
              <a:pPr/>
              <a:t>‹Nº›</a:t>
            </a:fld>
            <a:endParaRPr kumimoji="0" lang="es-ES"/>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kumimoji="0" lang="es-ES"/>
              <a:pPr/>
              <a:t>06/03/2017</a:t>
            </a:fld>
            <a:endParaRPr kumimoji="0" lang="es-ES"/>
          </a:p>
        </p:txBody>
      </p:sp>
      <p:sp>
        <p:nvSpPr>
          <p:cNvPr id="3" name="Footer Placeholder 2"/>
          <p:cNvSpPr>
            <a:spLocks noGrp="1"/>
          </p:cNvSpPr>
          <p:nvPr>
            <p:ph type="ftr" sz="quarter" idx="11"/>
          </p:nvPr>
        </p:nvSpPr>
        <p:spPr/>
        <p:txBody>
          <a:bodyPr/>
          <a:lstStyle/>
          <a:p>
            <a:endParaRPr kumimoji="0" lang="es-ES"/>
          </a:p>
        </p:txBody>
      </p:sp>
      <p:sp>
        <p:nvSpPr>
          <p:cNvPr id="4" name="Slide Number Placeholder 3"/>
          <p:cNvSpPr>
            <a:spLocks noGrp="1"/>
          </p:cNvSpPr>
          <p:nvPr>
            <p:ph type="sldNum" sz="quarter" idx="12"/>
          </p:nvPr>
        </p:nvSpPr>
        <p:spPr/>
        <p:txBody>
          <a:bodyPr/>
          <a:lstStyle/>
          <a:p>
            <a:fld id="{33D6E5A2-EC83-451F-A719-9AC1370DD5CF}" type="slidenum">
              <a:rPr kumimoji="0"/>
              <a:pPr/>
              <a:t>‹Nº›</a:t>
            </a:fld>
            <a:endParaRPr kumimoji="0" lang="es-ES"/>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olo el fondo">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Tree>
  </p:cSld>
  <p:clrMapOvr>
    <a:masterClrMapping/>
  </p:clrMapOvr>
  <p:transition spd="slow">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Encabezado de sección">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57B281C-5159-4971-8228-52B9A72E9ED2}" type="datetimeFigureOut">
              <a:rPr kumimoji="0" lang="es-ES"/>
              <a:pPr/>
              <a:t>06/03/2017</a:t>
            </a:fld>
            <a:endParaRPr kumimoji="0" lang="es-ES"/>
          </a:p>
        </p:txBody>
      </p:sp>
      <p:sp>
        <p:nvSpPr>
          <p:cNvPr id="5" name="Footer Placeholder 4"/>
          <p:cNvSpPr>
            <a:spLocks noGrp="1"/>
          </p:cNvSpPr>
          <p:nvPr>
            <p:ph type="ftr" sz="quarter" idx="11"/>
          </p:nvPr>
        </p:nvSpPr>
        <p:spPr/>
        <p:txBody>
          <a:bodyPr/>
          <a:lstStyle/>
          <a:p>
            <a:endParaRPr kumimoji="0" lang="es-ES" dirty="0"/>
          </a:p>
        </p:txBody>
      </p:sp>
      <p:sp>
        <p:nvSpPr>
          <p:cNvPr id="6" name="Slide Number Placeholder 5"/>
          <p:cNvSpPr>
            <a:spLocks noGrp="1"/>
          </p:cNvSpPr>
          <p:nvPr>
            <p:ph type="sldNum" sz="quarter" idx="12"/>
          </p:nvPr>
        </p:nvSpPr>
        <p:spPr/>
        <p:txBody>
          <a:bodyPr/>
          <a:lstStyle/>
          <a:p>
            <a:fld id="{33D6E5A2-EC83-451F-A719-9AC1370DD5CF}" type="slidenum">
              <a:rPr kumimoji="0"/>
              <a:pPr/>
              <a:t>‹Nº›</a:t>
            </a:fld>
            <a:endParaRPr kumimoji="0" lang="es-ES"/>
          </a:p>
        </p:txBody>
      </p:sp>
      <p:pic>
        <p:nvPicPr>
          <p:cNvPr id="11" name="Imagen 10"/>
          <p:cNvPicPr>
            <a:picLocks noChangeAspect="1"/>
          </p:cNvPicPr>
          <p:nvPr userDrawn="1"/>
        </p:nvPicPr>
        <p:blipFill>
          <a:blip r:embed="rId2"/>
          <a:stretch>
            <a:fillRect/>
          </a:stretch>
        </p:blipFill>
        <p:spPr>
          <a:xfrm>
            <a:off x="457200" y="457201"/>
            <a:ext cx="1295400" cy="401630"/>
          </a:xfrm>
          <a:prstGeom prst="rect">
            <a:avLst/>
          </a:prstGeom>
        </p:spPr>
      </p:pic>
      <p:pic>
        <p:nvPicPr>
          <p:cNvPr id="13" name="Imagen 12"/>
          <p:cNvPicPr>
            <a:picLocks noChangeAspect="1"/>
          </p:cNvPicPr>
          <p:nvPr userDrawn="1"/>
        </p:nvPicPr>
        <p:blipFill rotWithShape="1">
          <a:blip r:embed="rId3"/>
          <a:srcRect t="76752"/>
          <a:stretch/>
        </p:blipFill>
        <p:spPr>
          <a:xfrm>
            <a:off x="457200" y="6453720"/>
            <a:ext cx="1752600" cy="131434"/>
          </a:xfrm>
          <a:prstGeom prst="rect">
            <a:avLst/>
          </a:prstGeom>
        </p:spPr>
      </p:pic>
      <p:sp>
        <p:nvSpPr>
          <p:cNvPr id="14" name="Rectángulo 13"/>
          <p:cNvSpPr/>
          <p:nvPr/>
        </p:nvSpPr>
        <p:spPr>
          <a:xfrm>
            <a:off x="0" y="1995226"/>
            <a:ext cx="9150077" cy="4422734"/>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ES"/>
          </a:p>
        </p:txBody>
      </p:sp>
      <p:sp>
        <p:nvSpPr>
          <p:cNvPr id="2" name="Title 1"/>
          <p:cNvSpPr>
            <a:spLocks noGrp="1"/>
          </p:cNvSpPr>
          <p:nvPr>
            <p:ph type="title" hasCustomPrompt="1"/>
          </p:nvPr>
        </p:nvSpPr>
        <p:spPr>
          <a:xfrm>
            <a:off x="348652" y="2051467"/>
            <a:ext cx="5779199" cy="1362075"/>
          </a:xfrm>
        </p:spPr>
        <p:txBody>
          <a:bodyPr anchor="t" anchorCtr="0">
            <a:normAutofit/>
          </a:bodyPr>
          <a:lstStyle>
            <a:lvl1pPr algn="l" eaLnBrk="1" latinLnBrk="0" hangingPunct="1">
              <a:defRPr kumimoji="0" lang="es-ES" sz="2400" b="1" cap="none" baseline="0">
                <a:solidFill>
                  <a:schemeClr val="bg2"/>
                </a:solidFill>
              </a:defRPr>
            </a:lvl1pPr>
          </a:lstStyle>
          <a:p>
            <a:r>
              <a:rPr kumimoji="0" lang="es-ES" dirty="0"/>
              <a:t>Haga clic para modificar el estilo de título del </a:t>
            </a:r>
            <a:r>
              <a:rPr kumimoji="0" lang="es-ES" dirty="0" smtClean="0"/>
              <a:t>patrón</a:t>
            </a:r>
            <a:endParaRPr kumimoji="0" lang="es-ES" dirty="0"/>
          </a:p>
        </p:txBody>
      </p:sp>
    </p:spTree>
  </p:cSld>
  <p:clrMapOvr>
    <a:masterClrMapping/>
  </p:clrMapOvr>
  <p:transition spd="slow">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ítulo y fot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8209" y="1506926"/>
            <a:ext cx="8318591" cy="1007674"/>
          </a:xfrm>
        </p:spPr>
        <p:txBody>
          <a:bodyPr anchor="t" anchorCtr="0">
            <a:normAutofit/>
          </a:bodyPr>
          <a:lstStyle>
            <a:lvl1pPr algn="l" eaLnBrk="1" latinLnBrk="0" hangingPunct="1">
              <a:defRPr kumimoji="0" lang="es-ES" sz="2400"/>
            </a:lvl1pPr>
          </a:lstStyle>
          <a:p>
            <a:r>
              <a:rPr kumimoji="0" lang="es-ES" dirty="0"/>
              <a:t>Haga clic para modificar </a:t>
            </a:r>
            <a:r>
              <a:rPr kumimoji="0" lang="es-ES" dirty="0" smtClean="0"/>
              <a:t/>
            </a:r>
            <a:br>
              <a:rPr kumimoji="0" lang="es-ES" dirty="0" smtClean="0"/>
            </a:br>
            <a:r>
              <a:rPr kumimoji="0" lang="es-ES" dirty="0" smtClean="0"/>
              <a:t>el </a:t>
            </a:r>
            <a:r>
              <a:rPr kumimoji="0" lang="es-ES" dirty="0"/>
              <a:t>estilo de título del patrón</a:t>
            </a:r>
          </a:p>
        </p:txBody>
      </p:sp>
      <p:sp>
        <p:nvSpPr>
          <p:cNvPr id="4" name="Date Placeholder 3"/>
          <p:cNvSpPr>
            <a:spLocks noGrp="1"/>
          </p:cNvSpPr>
          <p:nvPr>
            <p:ph type="dt" sz="half" idx="10"/>
          </p:nvPr>
        </p:nvSpPr>
        <p:spPr/>
        <p:txBody>
          <a:bodyPr/>
          <a:lstStyle/>
          <a:p>
            <a:fld id="{757B281C-5159-4971-8228-52B9A72E9ED2}" type="datetimeFigureOut">
              <a:rPr kumimoji="0" lang="es-ES"/>
              <a:pPr/>
              <a:t>06/03/2017</a:t>
            </a:fld>
            <a:endParaRPr kumimoji="0" lang="es-ES" dirty="0"/>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a:xfrm>
            <a:off x="6638759" y="395382"/>
            <a:ext cx="2133600" cy="365125"/>
          </a:xfrm>
        </p:spPr>
        <p:txBody>
          <a:bodyPr/>
          <a:lstStyle/>
          <a:p>
            <a:fld id="{33D6E5A2-EC83-451F-A719-9AC1370DD5CF}" type="slidenum">
              <a:rPr kumimoji="0"/>
              <a:pPr/>
              <a:t>‹Nº›</a:t>
            </a:fld>
            <a:endParaRPr kumimoji="0" lang="es-ES" dirty="0"/>
          </a:p>
        </p:txBody>
      </p:sp>
      <p:sp>
        <p:nvSpPr>
          <p:cNvPr id="11" name="Marcador de contenido 10"/>
          <p:cNvSpPr>
            <a:spLocks noGrp="1"/>
          </p:cNvSpPr>
          <p:nvPr>
            <p:ph sz="quarter" idx="13"/>
          </p:nvPr>
        </p:nvSpPr>
        <p:spPr>
          <a:xfrm>
            <a:off x="381000" y="2514600"/>
            <a:ext cx="8305800" cy="3200400"/>
          </a:xfrm>
        </p:spPr>
        <p:txBody>
          <a:bodyPr/>
          <a:lstStyle>
            <a:lvl1pPr>
              <a:defRPr sz="2000" b="0" i="0"/>
            </a:lvl1pPr>
            <a:lvl5pPr marL="717550" indent="-268288">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kumimoji="0" lang="es-ES_tradnl" smtClean="0"/>
              <a:t>Clic para editar título</a:t>
            </a:r>
            <a:endParaRPr kumimoji="0" dirty="0"/>
          </a:p>
        </p:txBody>
      </p:sp>
      <p:sp>
        <p:nvSpPr>
          <p:cNvPr id="3" name="Content Placeholder 2"/>
          <p:cNvSpPr>
            <a:spLocks noGrp="1"/>
          </p:cNvSpPr>
          <p:nvPr>
            <p:ph sz="half" idx="1"/>
          </p:nvPr>
        </p:nvSpPr>
        <p:spPr>
          <a:xfrm>
            <a:off x="442729" y="2503485"/>
            <a:ext cx="4078377" cy="3840298"/>
          </a:xfrm>
        </p:spPr>
        <p:txBody>
          <a:bodyPr/>
          <a:lstStyle>
            <a:lvl1pPr eaLnBrk="1" latinLnBrk="0" hangingPunct="1">
              <a:defRPr kumimoji="0" lang="es-ES" sz="2800"/>
            </a:lvl1pPr>
            <a:lvl2pPr eaLnBrk="1" latinLnBrk="0" hangingPunct="1">
              <a:defRPr kumimoji="0" lang="es-ES" sz="2400"/>
            </a:lvl2pPr>
            <a:lvl3pPr eaLnBrk="1" latinLnBrk="0" hangingPunct="1">
              <a:defRPr kumimoji="0" lang="es-ES" sz="2000"/>
            </a:lvl3pPr>
            <a:lvl4pPr eaLnBrk="1" latinLnBrk="0" hangingPunct="1">
              <a:defRPr kumimoji="0" lang="es-ES" sz="1800"/>
            </a:lvl4pPr>
            <a:lvl5pPr eaLnBrk="1" latinLnBrk="0" hangingPunct="1">
              <a:defRPr kumimoji="0" lang="es-ES" sz="1800"/>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r>
              <a:rPr kumimoji="0" lang="es-ES_tradnl" smtClean="0"/>
              <a:t>Haga clic para modificar el estilo de texto del patrón</a:t>
            </a:r>
          </a:p>
          <a:p>
            <a:pPr lvl="1" eaLnBrk="1" latinLnBrk="0" hangingPunct="1"/>
            <a:r>
              <a:rPr kumimoji="0" lang="es-ES_tradnl" smtClean="0"/>
              <a:t>Segundo nivel</a:t>
            </a:r>
          </a:p>
          <a:p>
            <a:pPr lvl="2" eaLnBrk="1" latinLnBrk="0" hangingPunct="1"/>
            <a:r>
              <a:rPr kumimoji="0" lang="es-ES_tradnl" smtClean="0"/>
              <a:t>Tercer nivel</a:t>
            </a:r>
          </a:p>
          <a:p>
            <a:pPr lvl="3" eaLnBrk="1" latinLnBrk="0" hangingPunct="1"/>
            <a:r>
              <a:rPr kumimoji="0" lang="es-ES_tradnl" smtClean="0"/>
              <a:t>Cuarto nivel</a:t>
            </a:r>
          </a:p>
          <a:p>
            <a:pPr lvl="4" eaLnBrk="1" latinLnBrk="0" hangingPunct="1"/>
            <a:r>
              <a:rPr kumimoji="0" lang="es-ES_tradnl" smtClean="0"/>
              <a:t>Quinto nivel</a:t>
            </a:r>
            <a:endParaRPr kumimoji="0" dirty="0"/>
          </a:p>
        </p:txBody>
      </p:sp>
      <p:sp>
        <p:nvSpPr>
          <p:cNvPr id="4" name="Content Placeholder 3"/>
          <p:cNvSpPr>
            <a:spLocks noGrp="1"/>
          </p:cNvSpPr>
          <p:nvPr>
            <p:ph sz="half" idx="2"/>
          </p:nvPr>
        </p:nvSpPr>
        <p:spPr>
          <a:xfrm>
            <a:off x="4630489" y="2503485"/>
            <a:ext cx="4059273" cy="3840298"/>
          </a:xfrm>
        </p:spPr>
        <p:txBody>
          <a:bodyPr/>
          <a:lstStyle>
            <a:lvl1pPr eaLnBrk="1" latinLnBrk="0" hangingPunct="1">
              <a:defRPr kumimoji="0" lang="es-ES" sz="2800"/>
            </a:lvl1pPr>
            <a:lvl2pPr eaLnBrk="1" latinLnBrk="0" hangingPunct="1">
              <a:defRPr kumimoji="0" lang="es-ES" sz="2400"/>
            </a:lvl2pPr>
            <a:lvl3pPr eaLnBrk="1" latinLnBrk="0" hangingPunct="1">
              <a:defRPr kumimoji="0" lang="es-ES" sz="2000"/>
            </a:lvl3pPr>
            <a:lvl4pPr eaLnBrk="1" latinLnBrk="0" hangingPunct="1">
              <a:defRPr kumimoji="0" lang="es-ES" sz="1800"/>
            </a:lvl4pPr>
            <a:lvl5pPr eaLnBrk="1" latinLnBrk="0" hangingPunct="1">
              <a:defRPr kumimoji="0" lang="es-ES" sz="1800"/>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r>
              <a:rPr kumimoji="0" lang="es-ES_tradnl" smtClean="0"/>
              <a:t>Haga clic para modificar el estilo de texto del patrón</a:t>
            </a:r>
          </a:p>
          <a:p>
            <a:pPr lvl="1" eaLnBrk="1" latinLnBrk="0" hangingPunct="1"/>
            <a:r>
              <a:rPr kumimoji="0" lang="es-ES_tradnl" smtClean="0"/>
              <a:t>Segundo nivel</a:t>
            </a:r>
          </a:p>
          <a:p>
            <a:pPr lvl="2" eaLnBrk="1" latinLnBrk="0" hangingPunct="1"/>
            <a:r>
              <a:rPr kumimoji="0" lang="es-ES_tradnl" smtClean="0"/>
              <a:t>Tercer nivel</a:t>
            </a:r>
          </a:p>
          <a:p>
            <a:pPr lvl="3" eaLnBrk="1" latinLnBrk="0" hangingPunct="1"/>
            <a:r>
              <a:rPr kumimoji="0" lang="es-ES_tradnl" smtClean="0"/>
              <a:t>Cuarto nivel</a:t>
            </a:r>
          </a:p>
          <a:p>
            <a:pPr lvl="4" eaLnBrk="1" latinLnBrk="0" hangingPunct="1"/>
            <a:r>
              <a:rPr kumimoji="0" lang="es-ES_tradnl" smtClean="0"/>
              <a:t>Quinto nivel</a:t>
            </a:r>
            <a:endParaRPr kumimoji="0" dirty="0"/>
          </a:p>
        </p:txBody>
      </p:sp>
      <p:sp>
        <p:nvSpPr>
          <p:cNvPr id="5" name="Date Placeholder 4"/>
          <p:cNvSpPr>
            <a:spLocks noGrp="1"/>
          </p:cNvSpPr>
          <p:nvPr>
            <p:ph type="dt" sz="half" idx="10"/>
          </p:nvPr>
        </p:nvSpPr>
        <p:spPr/>
        <p:txBody>
          <a:bodyPr/>
          <a:lstStyle/>
          <a:p>
            <a:fld id="{757B281C-5159-4971-8228-52B9A72E9ED2}" type="datetimeFigureOut">
              <a:rPr kumimoji="0" lang="es-ES"/>
              <a:pPr/>
              <a:t>06/03/2017</a:t>
            </a:fld>
            <a:endParaRPr kumimoji="0" lang="es-ES"/>
          </a:p>
        </p:txBody>
      </p:sp>
      <p:sp>
        <p:nvSpPr>
          <p:cNvPr id="6" name="Footer Placeholder 5"/>
          <p:cNvSpPr>
            <a:spLocks noGrp="1"/>
          </p:cNvSpPr>
          <p:nvPr>
            <p:ph type="ftr" sz="quarter" idx="11"/>
          </p:nvPr>
        </p:nvSpPr>
        <p:spPr/>
        <p:txBody>
          <a:bodyPr/>
          <a:lstStyle/>
          <a:p>
            <a:endParaRPr kumimoji="0" lang="es-ES"/>
          </a:p>
        </p:txBody>
      </p:sp>
      <p:sp>
        <p:nvSpPr>
          <p:cNvPr id="7" name="Slide Number Placeholder 6"/>
          <p:cNvSpPr>
            <a:spLocks noGrp="1"/>
          </p:cNvSpPr>
          <p:nvPr>
            <p:ph type="sldNum" sz="quarter" idx="12"/>
          </p:nvPr>
        </p:nvSpPr>
        <p:spPr/>
        <p:txBody>
          <a:bodyPr/>
          <a:lstStyle/>
          <a:p>
            <a:fld id="{33D6E5A2-EC83-451F-A719-9AC1370DD5CF}" type="slidenum">
              <a:rPr kumimoji="0"/>
              <a:pPr/>
              <a:t>‹Nº›</a:t>
            </a:fld>
            <a:endParaRPr kumimoji="0" lang="es-ES"/>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eaLnBrk="1" latinLnBrk="0" hangingPunct="1">
              <a:defRPr kumimoji="0" lang="es-ES"/>
            </a:lvl1pPr>
          </a:lstStyle>
          <a:p>
            <a:pPr eaLnBrk="1" latinLnBrk="0" hangingPunct="1"/>
            <a:r>
              <a:rPr kumimoji="0" lang="es-ES_tradnl" smtClean="0"/>
              <a:t>Clic para editar título</a:t>
            </a:r>
            <a:endParaRPr kumimoji="0" dirty="0"/>
          </a:p>
        </p:txBody>
      </p:sp>
      <p:sp>
        <p:nvSpPr>
          <p:cNvPr id="3" name="Text Placeholder 2"/>
          <p:cNvSpPr>
            <a:spLocks noGrp="1"/>
          </p:cNvSpPr>
          <p:nvPr>
            <p:ph type="body" idx="1"/>
          </p:nvPr>
        </p:nvSpPr>
        <p:spPr>
          <a:xfrm>
            <a:off x="347781" y="2470885"/>
            <a:ext cx="4071819" cy="639762"/>
          </a:xfrm>
        </p:spPr>
        <p:txBody>
          <a:bodyPr anchor="t" anchorCtr="0">
            <a:normAutofit/>
          </a:bodyPr>
          <a:lstStyle>
            <a:lvl1pPr marL="0" indent="0" eaLnBrk="1" latinLnBrk="0" hangingPunct="1">
              <a:buNone/>
              <a:defRPr kumimoji="0" lang="es-ES" sz="1800" b="1">
                <a:solidFill>
                  <a:schemeClr val="accent6"/>
                </a:solidFill>
              </a:defRPr>
            </a:lvl1pPr>
            <a:lvl2pPr marL="457200" indent="0" eaLnBrk="1" latinLnBrk="0" hangingPunct="1">
              <a:buNone/>
              <a:defRPr kumimoji="0" lang="es-ES" sz="2000" b="1"/>
            </a:lvl2pPr>
            <a:lvl3pPr marL="914400" indent="0" eaLnBrk="1" latinLnBrk="0" hangingPunct="1">
              <a:buNone/>
              <a:defRPr kumimoji="0" lang="es-ES" sz="1800" b="1"/>
            </a:lvl3pPr>
            <a:lvl4pPr marL="1371600" indent="0" eaLnBrk="1" latinLnBrk="0" hangingPunct="1">
              <a:buNone/>
              <a:defRPr kumimoji="0" lang="es-ES" sz="1600" b="1"/>
            </a:lvl4pPr>
            <a:lvl5pPr marL="1828800" indent="0" eaLnBrk="1" latinLnBrk="0" hangingPunct="1">
              <a:buNone/>
              <a:defRPr kumimoji="0" lang="es-ES" sz="1600" b="1"/>
            </a:lvl5pPr>
            <a:lvl6pPr marL="2286000" indent="0" eaLnBrk="1" latinLnBrk="0" hangingPunct="1">
              <a:buNone/>
              <a:defRPr kumimoji="0" lang="es-ES" sz="1600" b="1"/>
            </a:lvl6pPr>
            <a:lvl7pPr marL="2743200" indent="0" eaLnBrk="1" latinLnBrk="0" hangingPunct="1">
              <a:buNone/>
              <a:defRPr kumimoji="0" lang="es-ES" sz="1600" b="1"/>
            </a:lvl7pPr>
            <a:lvl8pPr marL="3200400" indent="0" eaLnBrk="1" latinLnBrk="0" hangingPunct="1">
              <a:buNone/>
              <a:defRPr kumimoji="0" lang="es-ES" sz="1600" b="1"/>
            </a:lvl8pPr>
            <a:lvl9pPr marL="3657600" indent="0" eaLnBrk="1" latinLnBrk="0" hangingPunct="1">
              <a:buNone/>
              <a:defRPr kumimoji="0" lang="es-ES" sz="1600" b="1"/>
            </a:lvl9pPr>
          </a:lstStyle>
          <a:p>
            <a:pPr lvl="0" eaLnBrk="1" latinLnBrk="0" hangingPunct="1"/>
            <a:r>
              <a:rPr kumimoji="0" lang="es-ES_tradnl" smtClean="0"/>
              <a:t>Haga clic para modificar el estilo de texto del patrón</a:t>
            </a:r>
          </a:p>
        </p:txBody>
      </p:sp>
      <p:sp>
        <p:nvSpPr>
          <p:cNvPr id="7" name="Date Placeholder 6"/>
          <p:cNvSpPr>
            <a:spLocks noGrp="1"/>
          </p:cNvSpPr>
          <p:nvPr>
            <p:ph type="dt" sz="half" idx="10"/>
          </p:nvPr>
        </p:nvSpPr>
        <p:spPr/>
        <p:txBody>
          <a:bodyPr/>
          <a:lstStyle/>
          <a:p>
            <a:fld id="{757B281C-5159-4971-8228-52B9A72E9ED2}" type="datetimeFigureOut">
              <a:rPr kumimoji="0" lang="es-ES"/>
              <a:pPr/>
              <a:t>06/03/2017</a:t>
            </a:fld>
            <a:endParaRPr kumimoji="0" lang="es-ES"/>
          </a:p>
        </p:txBody>
      </p:sp>
      <p:sp>
        <p:nvSpPr>
          <p:cNvPr id="8" name="Footer Placeholder 7"/>
          <p:cNvSpPr>
            <a:spLocks noGrp="1"/>
          </p:cNvSpPr>
          <p:nvPr>
            <p:ph type="ftr" sz="quarter" idx="11"/>
          </p:nvPr>
        </p:nvSpPr>
        <p:spPr/>
        <p:txBody>
          <a:bodyPr/>
          <a:lstStyle/>
          <a:p>
            <a:endParaRPr kumimoji="0" lang="es-ES"/>
          </a:p>
        </p:txBody>
      </p:sp>
      <p:sp>
        <p:nvSpPr>
          <p:cNvPr id="9" name="Slide Number Placeholder 8"/>
          <p:cNvSpPr>
            <a:spLocks noGrp="1"/>
          </p:cNvSpPr>
          <p:nvPr>
            <p:ph type="sldNum" sz="quarter" idx="12"/>
          </p:nvPr>
        </p:nvSpPr>
        <p:spPr/>
        <p:txBody>
          <a:bodyPr/>
          <a:lstStyle/>
          <a:p>
            <a:fld id="{33D6E5A2-EC83-451F-A719-9AC1370DD5CF}" type="slidenum">
              <a:rPr kumimoji="0"/>
              <a:pPr/>
              <a:t>‹Nº›</a:t>
            </a:fld>
            <a:endParaRPr kumimoji="0" lang="es-ES"/>
          </a:p>
        </p:txBody>
      </p:sp>
      <p:sp>
        <p:nvSpPr>
          <p:cNvPr id="10" name="Content Placeholder 2"/>
          <p:cNvSpPr>
            <a:spLocks noGrp="1"/>
          </p:cNvSpPr>
          <p:nvPr>
            <p:ph sz="half" idx="13"/>
          </p:nvPr>
        </p:nvSpPr>
        <p:spPr>
          <a:xfrm>
            <a:off x="442729" y="3062515"/>
            <a:ext cx="4078377" cy="3281267"/>
          </a:xfrm>
        </p:spPr>
        <p:txBody>
          <a:bodyPr/>
          <a:lstStyle>
            <a:lvl1pPr eaLnBrk="1" latinLnBrk="0" hangingPunct="1">
              <a:defRPr kumimoji="0" lang="es-ES" sz="2800"/>
            </a:lvl1pPr>
            <a:lvl2pPr eaLnBrk="1" latinLnBrk="0" hangingPunct="1">
              <a:defRPr kumimoji="0" lang="es-ES" sz="2400"/>
            </a:lvl2pPr>
            <a:lvl3pPr eaLnBrk="1" latinLnBrk="0" hangingPunct="1">
              <a:defRPr kumimoji="0" lang="es-ES" sz="2000"/>
            </a:lvl3pPr>
            <a:lvl4pPr eaLnBrk="1" latinLnBrk="0" hangingPunct="1">
              <a:defRPr kumimoji="0" lang="es-ES" sz="1800"/>
            </a:lvl4pPr>
            <a:lvl5pPr eaLnBrk="1" latinLnBrk="0" hangingPunct="1">
              <a:defRPr kumimoji="0" lang="es-ES" sz="1800"/>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r>
              <a:rPr kumimoji="0" lang="es-ES_tradnl" smtClean="0"/>
              <a:t>Haga clic para modificar el estilo de texto del patrón</a:t>
            </a:r>
          </a:p>
          <a:p>
            <a:pPr lvl="1" eaLnBrk="1" latinLnBrk="0" hangingPunct="1"/>
            <a:r>
              <a:rPr kumimoji="0" lang="es-ES_tradnl" smtClean="0"/>
              <a:t>Segundo nivel</a:t>
            </a:r>
          </a:p>
          <a:p>
            <a:pPr lvl="2" eaLnBrk="1" latinLnBrk="0" hangingPunct="1"/>
            <a:r>
              <a:rPr kumimoji="0" lang="es-ES_tradnl" smtClean="0"/>
              <a:t>Tercer nivel</a:t>
            </a:r>
          </a:p>
          <a:p>
            <a:pPr lvl="3" eaLnBrk="1" latinLnBrk="0" hangingPunct="1"/>
            <a:r>
              <a:rPr kumimoji="0" lang="es-ES_tradnl" smtClean="0"/>
              <a:t>Cuarto nivel</a:t>
            </a:r>
          </a:p>
          <a:p>
            <a:pPr lvl="4" eaLnBrk="1" latinLnBrk="0" hangingPunct="1"/>
            <a:r>
              <a:rPr kumimoji="0" lang="es-ES_tradnl" smtClean="0"/>
              <a:t>Quinto nivel</a:t>
            </a:r>
            <a:endParaRPr kumimoji="0" dirty="0"/>
          </a:p>
        </p:txBody>
      </p:sp>
      <p:sp>
        <p:nvSpPr>
          <p:cNvPr id="11" name="Content Placeholder 3"/>
          <p:cNvSpPr>
            <a:spLocks noGrp="1"/>
          </p:cNvSpPr>
          <p:nvPr>
            <p:ph sz="half" idx="2"/>
          </p:nvPr>
        </p:nvSpPr>
        <p:spPr>
          <a:xfrm>
            <a:off x="4630489" y="3062515"/>
            <a:ext cx="4059273" cy="3281267"/>
          </a:xfrm>
        </p:spPr>
        <p:txBody>
          <a:bodyPr/>
          <a:lstStyle>
            <a:lvl1pPr eaLnBrk="1" latinLnBrk="0" hangingPunct="1">
              <a:defRPr kumimoji="0" lang="es-ES" sz="2800"/>
            </a:lvl1pPr>
            <a:lvl2pPr eaLnBrk="1" latinLnBrk="0" hangingPunct="1">
              <a:defRPr kumimoji="0" lang="es-ES" sz="2400"/>
            </a:lvl2pPr>
            <a:lvl3pPr eaLnBrk="1" latinLnBrk="0" hangingPunct="1">
              <a:defRPr kumimoji="0" lang="es-ES" sz="2000"/>
            </a:lvl3pPr>
            <a:lvl4pPr eaLnBrk="1" latinLnBrk="0" hangingPunct="1">
              <a:defRPr kumimoji="0" lang="es-ES" sz="1800"/>
            </a:lvl4pPr>
            <a:lvl5pPr eaLnBrk="1" latinLnBrk="0" hangingPunct="1">
              <a:defRPr kumimoji="0" lang="es-ES" sz="1800"/>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r>
              <a:rPr kumimoji="0" lang="es-ES_tradnl" smtClean="0"/>
              <a:t>Haga clic para modificar el estilo de texto del patrón</a:t>
            </a:r>
          </a:p>
          <a:p>
            <a:pPr lvl="1" eaLnBrk="1" latinLnBrk="0" hangingPunct="1"/>
            <a:r>
              <a:rPr kumimoji="0" lang="es-ES_tradnl" smtClean="0"/>
              <a:t>Segundo nivel</a:t>
            </a:r>
          </a:p>
          <a:p>
            <a:pPr lvl="2" eaLnBrk="1" latinLnBrk="0" hangingPunct="1"/>
            <a:r>
              <a:rPr kumimoji="0" lang="es-ES_tradnl" smtClean="0"/>
              <a:t>Tercer nivel</a:t>
            </a:r>
          </a:p>
          <a:p>
            <a:pPr lvl="3" eaLnBrk="1" latinLnBrk="0" hangingPunct="1"/>
            <a:r>
              <a:rPr kumimoji="0" lang="es-ES_tradnl" smtClean="0"/>
              <a:t>Cuarto nivel</a:t>
            </a:r>
          </a:p>
          <a:p>
            <a:pPr lvl="4" eaLnBrk="1" latinLnBrk="0" hangingPunct="1"/>
            <a:r>
              <a:rPr kumimoji="0" lang="es-ES_tradnl" smtClean="0"/>
              <a:t>Quinto nivel</a:t>
            </a:r>
            <a:endParaRPr kumimoji="0"/>
          </a:p>
        </p:txBody>
      </p:sp>
      <p:sp>
        <p:nvSpPr>
          <p:cNvPr id="12" name="Text Placeholder 2"/>
          <p:cNvSpPr>
            <a:spLocks noGrp="1"/>
          </p:cNvSpPr>
          <p:nvPr>
            <p:ph type="body" idx="14"/>
          </p:nvPr>
        </p:nvSpPr>
        <p:spPr>
          <a:xfrm>
            <a:off x="4495800" y="2471369"/>
            <a:ext cx="4071819" cy="639762"/>
          </a:xfrm>
        </p:spPr>
        <p:txBody>
          <a:bodyPr anchor="t" anchorCtr="0">
            <a:normAutofit/>
          </a:bodyPr>
          <a:lstStyle>
            <a:lvl1pPr marL="0" indent="0" eaLnBrk="1" latinLnBrk="0" hangingPunct="1">
              <a:buNone/>
              <a:defRPr kumimoji="0" lang="es-ES" sz="1800" b="1">
                <a:solidFill>
                  <a:schemeClr val="accent6"/>
                </a:solidFill>
              </a:defRPr>
            </a:lvl1pPr>
            <a:lvl2pPr marL="457200" indent="0" eaLnBrk="1" latinLnBrk="0" hangingPunct="1">
              <a:buNone/>
              <a:defRPr kumimoji="0" lang="es-ES" sz="2000" b="1"/>
            </a:lvl2pPr>
            <a:lvl3pPr marL="914400" indent="0" eaLnBrk="1" latinLnBrk="0" hangingPunct="1">
              <a:buNone/>
              <a:defRPr kumimoji="0" lang="es-ES" sz="1800" b="1"/>
            </a:lvl3pPr>
            <a:lvl4pPr marL="1371600" indent="0" eaLnBrk="1" latinLnBrk="0" hangingPunct="1">
              <a:buNone/>
              <a:defRPr kumimoji="0" lang="es-ES" sz="1600" b="1"/>
            </a:lvl4pPr>
            <a:lvl5pPr marL="1828800" indent="0" eaLnBrk="1" latinLnBrk="0" hangingPunct="1">
              <a:buNone/>
              <a:defRPr kumimoji="0" lang="es-ES" sz="1600" b="1"/>
            </a:lvl5pPr>
            <a:lvl6pPr marL="2286000" indent="0" eaLnBrk="1" latinLnBrk="0" hangingPunct="1">
              <a:buNone/>
              <a:defRPr kumimoji="0" lang="es-ES" sz="1600" b="1"/>
            </a:lvl6pPr>
            <a:lvl7pPr marL="2743200" indent="0" eaLnBrk="1" latinLnBrk="0" hangingPunct="1">
              <a:buNone/>
              <a:defRPr kumimoji="0" lang="es-ES" sz="1600" b="1"/>
            </a:lvl7pPr>
            <a:lvl8pPr marL="3200400" indent="0" eaLnBrk="1" latinLnBrk="0" hangingPunct="1">
              <a:buNone/>
              <a:defRPr kumimoji="0" lang="es-ES" sz="1600" b="1"/>
            </a:lvl8pPr>
            <a:lvl9pPr marL="3657600" indent="0" eaLnBrk="1" latinLnBrk="0" hangingPunct="1">
              <a:buNone/>
              <a:defRPr kumimoji="0" lang="es-ES" sz="1600" b="1"/>
            </a:lvl9pPr>
          </a:lstStyle>
          <a:p>
            <a:pPr lvl="0" eaLnBrk="1" latinLnBrk="0" hangingPunct="1"/>
            <a:r>
              <a:rPr kumimoji="0" lang="es-ES_tradnl" smtClean="0"/>
              <a:t>Haga clic para modificar el estilo de texto del patrón</a:t>
            </a:r>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57643" y="1494799"/>
            <a:ext cx="2626046" cy="547918"/>
          </a:xfrm>
        </p:spPr>
        <p:txBody>
          <a:bodyPr anchor="b"/>
          <a:lstStyle>
            <a:lvl1pPr algn="l" eaLnBrk="1" latinLnBrk="0" hangingPunct="1">
              <a:defRPr kumimoji="0" lang="es-ES" sz="2000" b="1"/>
            </a:lvl1pPr>
          </a:lstStyle>
          <a:p>
            <a:pPr eaLnBrk="1" latinLnBrk="0" hangingPunct="1"/>
            <a:r>
              <a:rPr kumimoji="0" lang="es-ES_tradnl" smtClean="0"/>
              <a:t>Clic para editar título</a:t>
            </a:r>
            <a:endParaRPr kumimoji="0" dirty="0"/>
          </a:p>
        </p:txBody>
      </p:sp>
      <p:sp>
        <p:nvSpPr>
          <p:cNvPr id="3" name="Content Placeholder 2"/>
          <p:cNvSpPr>
            <a:spLocks noGrp="1"/>
          </p:cNvSpPr>
          <p:nvPr>
            <p:ph idx="1"/>
          </p:nvPr>
        </p:nvSpPr>
        <p:spPr>
          <a:xfrm>
            <a:off x="3257142" y="1519105"/>
            <a:ext cx="5408313" cy="4607058"/>
          </a:xfrm>
        </p:spPr>
        <p:txBody>
          <a:bodyPr/>
          <a:lstStyle>
            <a:lvl1pPr eaLnBrk="1" latinLnBrk="0" hangingPunct="1">
              <a:defRPr kumimoji="0" lang="es-ES" sz="3200"/>
            </a:lvl1pPr>
            <a:lvl2pPr eaLnBrk="1" latinLnBrk="0" hangingPunct="1">
              <a:defRPr kumimoji="0" lang="es-ES" sz="2800"/>
            </a:lvl2pPr>
            <a:lvl3pPr eaLnBrk="1" latinLnBrk="0" hangingPunct="1">
              <a:defRPr kumimoji="0" lang="es-ES" sz="2400"/>
            </a:lvl3pPr>
            <a:lvl4pPr eaLnBrk="1" latinLnBrk="0" hangingPunct="1">
              <a:defRPr kumimoji="0" lang="es-ES" sz="2000"/>
            </a:lvl4pPr>
            <a:lvl5pPr eaLnBrk="1" latinLnBrk="0" hangingPunct="1">
              <a:defRPr kumimoji="0" lang="es-ES" sz="2000"/>
            </a:lvl5pPr>
            <a:lvl6pPr eaLnBrk="1" latinLnBrk="0" hangingPunct="1">
              <a:defRPr kumimoji="0" lang="es-ES" sz="2000"/>
            </a:lvl6pPr>
            <a:lvl7pPr eaLnBrk="1" latinLnBrk="0" hangingPunct="1">
              <a:defRPr kumimoji="0" lang="es-ES" sz="2000"/>
            </a:lvl7pPr>
            <a:lvl8pPr eaLnBrk="1" latinLnBrk="0" hangingPunct="1">
              <a:defRPr kumimoji="0" lang="es-ES" sz="2000"/>
            </a:lvl8pPr>
            <a:lvl9pPr eaLnBrk="1" latinLnBrk="0" hangingPunct="1">
              <a:defRPr kumimoji="0" lang="es-ES" sz="2000"/>
            </a:lvl9pPr>
          </a:lstStyle>
          <a:p>
            <a:pPr lvl="0" eaLnBrk="1" latinLnBrk="0" hangingPunct="1"/>
            <a:r>
              <a:rPr kumimoji="0" lang="es-ES_tradnl" smtClean="0"/>
              <a:t>Haga clic para modificar el estilo de texto del patrón</a:t>
            </a:r>
          </a:p>
          <a:p>
            <a:pPr lvl="1" eaLnBrk="1" latinLnBrk="0" hangingPunct="1"/>
            <a:r>
              <a:rPr kumimoji="0" lang="es-ES_tradnl" smtClean="0"/>
              <a:t>Segundo nivel</a:t>
            </a:r>
          </a:p>
          <a:p>
            <a:pPr lvl="2" eaLnBrk="1" latinLnBrk="0" hangingPunct="1"/>
            <a:r>
              <a:rPr kumimoji="0" lang="es-ES_tradnl" smtClean="0"/>
              <a:t>Tercer nivel</a:t>
            </a:r>
          </a:p>
          <a:p>
            <a:pPr lvl="3" eaLnBrk="1" latinLnBrk="0" hangingPunct="1"/>
            <a:r>
              <a:rPr kumimoji="0" lang="es-ES_tradnl" smtClean="0"/>
              <a:t>Cuarto nivel</a:t>
            </a:r>
          </a:p>
          <a:p>
            <a:pPr lvl="4" eaLnBrk="1" latinLnBrk="0" hangingPunct="1"/>
            <a:r>
              <a:rPr kumimoji="0" lang="es-ES_tradnl" smtClean="0"/>
              <a:t>Quinto nivel</a:t>
            </a:r>
            <a:endParaRPr kumimoji="0" dirty="0"/>
          </a:p>
        </p:txBody>
      </p:sp>
      <p:sp>
        <p:nvSpPr>
          <p:cNvPr id="4" name="Text Placeholder 3"/>
          <p:cNvSpPr>
            <a:spLocks noGrp="1"/>
          </p:cNvSpPr>
          <p:nvPr>
            <p:ph type="body" sz="half" idx="2"/>
          </p:nvPr>
        </p:nvSpPr>
        <p:spPr>
          <a:xfrm>
            <a:off x="357643" y="2163206"/>
            <a:ext cx="2626046" cy="3973979"/>
          </a:xfrm>
        </p:spPr>
        <p:txBody>
          <a:bodyPr/>
          <a:lstStyle>
            <a:lvl1pPr marL="0" indent="0" eaLnBrk="1" latinLnBrk="0" hangingPunct="1">
              <a:buNone/>
              <a:defRPr kumimoji="0" lang="es-ES" sz="1400"/>
            </a:lvl1pPr>
            <a:lvl2pPr marL="457200" indent="0" eaLnBrk="1" latinLnBrk="0" hangingPunct="1">
              <a:buNone/>
              <a:defRPr kumimoji="0" lang="es-ES" sz="1200"/>
            </a:lvl2pPr>
            <a:lvl3pPr marL="914400" indent="0" eaLnBrk="1" latinLnBrk="0" hangingPunct="1">
              <a:buNone/>
              <a:defRPr kumimoji="0" lang="es-ES" sz="1000"/>
            </a:lvl3pPr>
            <a:lvl4pPr marL="1371600" indent="0" eaLnBrk="1" latinLnBrk="0" hangingPunct="1">
              <a:buNone/>
              <a:defRPr kumimoji="0" lang="es-ES" sz="900"/>
            </a:lvl4pPr>
            <a:lvl5pPr marL="1828800" indent="0" eaLnBrk="1" latinLnBrk="0" hangingPunct="1">
              <a:buNone/>
              <a:defRPr kumimoji="0" lang="es-ES" sz="900"/>
            </a:lvl5pPr>
            <a:lvl6pPr marL="2286000" indent="0" eaLnBrk="1" latinLnBrk="0" hangingPunct="1">
              <a:buNone/>
              <a:defRPr kumimoji="0" lang="es-ES" sz="900"/>
            </a:lvl6pPr>
            <a:lvl7pPr marL="2743200" indent="0" eaLnBrk="1" latinLnBrk="0" hangingPunct="1">
              <a:buNone/>
              <a:defRPr kumimoji="0" lang="es-ES" sz="900"/>
            </a:lvl7pPr>
            <a:lvl8pPr marL="3200400" indent="0" eaLnBrk="1" latinLnBrk="0" hangingPunct="1">
              <a:buNone/>
              <a:defRPr kumimoji="0" lang="es-ES" sz="900"/>
            </a:lvl8pPr>
            <a:lvl9pPr marL="3657600" indent="0" eaLnBrk="1" latinLnBrk="0" hangingPunct="1">
              <a:buNone/>
              <a:defRPr kumimoji="0" lang="es-ES" sz="900"/>
            </a:lvl9pPr>
          </a:lstStyle>
          <a:p>
            <a:pPr lvl="0" eaLnBrk="1" latinLnBrk="0" hangingPunct="1"/>
            <a:r>
              <a:rPr kumimoji="0" lang="es-ES_tradnl" smtClean="0"/>
              <a:t>Haga clic para modificar el estilo de texto del patrón</a:t>
            </a:r>
          </a:p>
        </p:txBody>
      </p:sp>
      <p:sp>
        <p:nvSpPr>
          <p:cNvPr id="5" name="Date Placeholder 4"/>
          <p:cNvSpPr>
            <a:spLocks noGrp="1"/>
          </p:cNvSpPr>
          <p:nvPr>
            <p:ph type="dt" sz="half" idx="10"/>
          </p:nvPr>
        </p:nvSpPr>
        <p:spPr/>
        <p:txBody>
          <a:bodyPr/>
          <a:lstStyle/>
          <a:p>
            <a:fld id="{757B281C-5159-4971-8228-52B9A72E9ED2}" type="datetimeFigureOut">
              <a:rPr kumimoji="0" lang="es-ES"/>
              <a:pPr/>
              <a:t>06/03/2017</a:t>
            </a:fld>
            <a:endParaRPr kumimoji="0" lang="es-ES"/>
          </a:p>
        </p:txBody>
      </p:sp>
      <p:sp>
        <p:nvSpPr>
          <p:cNvPr id="6" name="Footer Placeholder 5"/>
          <p:cNvSpPr>
            <a:spLocks noGrp="1"/>
          </p:cNvSpPr>
          <p:nvPr>
            <p:ph type="ftr" sz="quarter" idx="11"/>
          </p:nvPr>
        </p:nvSpPr>
        <p:spPr/>
        <p:txBody>
          <a:bodyPr/>
          <a:lstStyle/>
          <a:p>
            <a:endParaRPr kumimoji="0" lang="es-ES"/>
          </a:p>
        </p:txBody>
      </p:sp>
      <p:sp>
        <p:nvSpPr>
          <p:cNvPr id="7" name="Slide Number Placeholder 6"/>
          <p:cNvSpPr>
            <a:spLocks noGrp="1"/>
          </p:cNvSpPr>
          <p:nvPr>
            <p:ph type="sldNum" sz="quarter" idx="12"/>
          </p:nvPr>
        </p:nvSpPr>
        <p:spPr/>
        <p:txBody>
          <a:bodyPr/>
          <a:lstStyle/>
          <a:p>
            <a:fld id="{33D6E5A2-EC83-451F-A719-9AC1370DD5CF}" type="slidenum">
              <a:rPr kumimoji="0"/>
              <a:pPr/>
              <a:t>‹Nº›</a:t>
            </a:fld>
            <a:endParaRPr kumimoji="0" lang="es-ES"/>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52092" y="5080105"/>
            <a:ext cx="8228284" cy="566738"/>
          </a:xfrm>
        </p:spPr>
        <p:txBody>
          <a:bodyPr anchor="b"/>
          <a:lstStyle>
            <a:lvl1pPr algn="l" eaLnBrk="1" latinLnBrk="0" hangingPunct="1">
              <a:defRPr kumimoji="0" lang="es-ES" sz="2000" b="1"/>
            </a:lvl1pPr>
          </a:lstStyle>
          <a:p>
            <a:pPr eaLnBrk="1" latinLnBrk="0" hangingPunct="1"/>
            <a:r>
              <a:rPr kumimoji="0" lang="es-ES_tradnl" smtClean="0"/>
              <a:t>Clic para editar título</a:t>
            </a:r>
            <a:endParaRPr kumimoji="0" dirty="0"/>
          </a:p>
        </p:txBody>
      </p:sp>
      <p:sp>
        <p:nvSpPr>
          <p:cNvPr id="3" name="Picture Placeholder 2"/>
          <p:cNvSpPr>
            <a:spLocks noGrp="1"/>
          </p:cNvSpPr>
          <p:nvPr>
            <p:ph type="pic" idx="1"/>
          </p:nvPr>
        </p:nvSpPr>
        <p:spPr>
          <a:xfrm>
            <a:off x="437527" y="1244723"/>
            <a:ext cx="8264390" cy="3780477"/>
          </a:xfrm>
        </p:spPr>
        <p:txBody>
          <a:bodyPr/>
          <a:lstStyle>
            <a:lvl1pPr marL="0" indent="0" eaLnBrk="1" latinLnBrk="0" hangingPunct="1">
              <a:buNone/>
              <a:defRPr kumimoji="0" lang="es-ES" sz="3200"/>
            </a:lvl1pPr>
            <a:lvl2pPr marL="457200" indent="0" eaLnBrk="1" latinLnBrk="0" hangingPunct="1">
              <a:buNone/>
              <a:defRPr kumimoji="0" lang="es-ES" sz="2800"/>
            </a:lvl2pPr>
            <a:lvl3pPr marL="914400" indent="0" eaLnBrk="1" latinLnBrk="0" hangingPunct="1">
              <a:buNone/>
              <a:defRPr kumimoji="0" lang="es-ES" sz="2400"/>
            </a:lvl3pPr>
            <a:lvl4pPr marL="1371600" indent="0" eaLnBrk="1" latinLnBrk="0" hangingPunct="1">
              <a:buNone/>
              <a:defRPr kumimoji="0" lang="es-ES" sz="2000"/>
            </a:lvl4pPr>
            <a:lvl5pPr marL="1828800" indent="0" eaLnBrk="1" latinLnBrk="0" hangingPunct="1">
              <a:buNone/>
              <a:defRPr kumimoji="0" lang="es-ES" sz="2000"/>
            </a:lvl5pPr>
            <a:lvl6pPr marL="2286000" indent="0" eaLnBrk="1" latinLnBrk="0" hangingPunct="1">
              <a:buNone/>
              <a:defRPr kumimoji="0" lang="es-ES" sz="2000"/>
            </a:lvl6pPr>
            <a:lvl7pPr marL="2743200" indent="0" eaLnBrk="1" latinLnBrk="0" hangingPunct="1">
              <a:buNone/>
              <a:defRPr kumimoji="0" lang="es-ES" sz="2000"/>
            </a:lvl7pPr>
            <a:lvl8pPr marL="3200400" indent="0" eaLnBrk="1" latinLnBrk="0" hangingPunct="1">
              <a:buNone/>
              <a:defRPr kumimoji="0" lang="es-ES" sz="2000"/>
            </a:lvl8pPr>
            <a:lvl9pPr marL="3657600" indent="0" eaLnBrk="1" latinLnBrk="0" hangingPunct="1">
              <a:buNone/>
              <a:defRPr kumimoji="0" lang="es-ES" sz="2000"/>
            </a:lvl9pPr>
          </a:lstStyle>
          <a:p>
            <a:pPr eaLnBrk="1" latinLnBrk="0" hangingPunct="1"/>
            <a:r>
              <a:rPr kumimoji="0" lang="es-ES_tradnl" smtClean="0"/>
              <a:t>Arrastre la imagen al marcador de posición o haga clic en el icono para agregar</a:t>
            </a:r>
            <a:endParaRPr kumimoji="0" dirty="0"/>
          </a:p>
        </p:txBody>
      </p:sp>
      <p:sp>
        <p:nvSpPr>
          <p:cNvPr id="4" name="Text Placeholder 3"/>
          <p:cNvSpPr>
            <a:spLocks noGrp="1"/>
          </p:cNvSpPr>
          <p:nvPr>
            <p:ph type="body" sz="half" idx="2"/>
          </p:nvPr>
        </p:nvSpPr>
        <p:spPr>
          <a:xfrm>
            <a:off x="358169" y="5646843"/>
            <a:ext cx="8120269" cy="804862"/>
          </a:xfrm>
        </p:spPr>
        <p:txBody>
          <a:bodyPr/>
          <a:lstStyle>
            <a:lvl1pPr marL="0" indent="0" eaLnBrk="1" latinLnBrk="0" hangingPunct="1">
              <a:buNone/>
              <a:defRPr kumimoji="0" lang="es-ES" sz="1400"/>
            </a:lvl1pPr>
            <a:lvl2pPr marL="457200" indent="0" eaLnBrk="1" latinLnBrk="0" hangingPunct="1">
              <a:buNone/>
              <a:defRPr kumimoji="0" lang="es-ES" sz="1200"/>
            </a:lvl2pPr>
            <a:lvl3pPr marL="914400" indent="0" eaLnBrk="1" latinLnBrk="0" hangingPunct="1">
              <a:buNone/>
              <a:defRPr kumimoji="0" lang="es-ES" sz="1000"/>
            </a:lvl3pPr>
            <a:lvl4pPr marL="1371600" indent="0" eaLnBrk="1" latinLnBrk="0" hangingPunct="1">
              <a:buNone/>
              <a:defRPr kumimoji="0" lang="es-ES" sz="900"/>
            </a:lvl4pPr>
            <a:lvl5pPr marL="1828800" indent="0" eaLnBrk="1" latinLnBrk="0" hangingPunct="1">
              <a:buNone/>
              <a:defRPr kumimoji="0" lang="es-ES" sz="900"/>
            </a:lvl5pPr>
            <a:lvl6pPr marL="2286000" indent="0" eaLnBrk="1" latinLnBrk="0" hangingPunct="1">
              <a:buNone/>
              <a:defRPr kumimoji="0" lang="es-ES" sz="900"/>
            </a:lvl6pPr>
            <a:lvl7pPr marL="2743200" indent="0" eaLnBrk="1" latinLnBrk="0" hangingPunct="1">
              <a:buNone/>
              <a:defRPr kumimoji="0" lang="es-ES" sz="900"/>
            </a:lvl7pPr>
            <a:lvl8pPr marL="3200400" indent="0" eaLnBrk="1" latinLnBrk="0" hangingPunct="1">
              <a:buNone/>
              <a:defRPr kumimoji="0" lang="es-ES" sz="900"/>
            </a:lvl8pPr>
            <a:lvl9pPr marL="3657600" indent="0" eaLnBrk="1" latinLnBrk="0" hangingPunct="1">
              <a:buNone/>
              <a:defRPr kumimoji="0" lang="es-ES" sz="900"/>
            </a:lvl9pPr>
          </a:lstStyle>
          <a:p>
            <a:pPr lvl="0" eaLnBrk="1" latinLnBrk="0" hangingPunct="1"/>
            <a:r>
              <a:rPr kumimoji="0" lang="es-ES_tradnl" smtClean="0"/>
              <a:t>Haga clic para modificar el estilo de texto del patrón</a:t>
            </a:r>
          </a:p>
        </p:txBody>
      </p:sp>
      <p:sp>
        <p:nvSpPr>
          <p:cNvPr id="5" name="Date Placeholder 4"/>
          <p:cNvSpPr>
            <a:spLocks noGrp="1"/>
          </p:cNvSpPr>
          <p:nvPr>
            <p:ph type="dt" sz="half" idx="10"/>
          </p:nvPr>
        </p:nvSpPr>
        <p:spPr/>
        <p:txBody>
          <a:bodyPr/>
          <a:lstStyle/>
          <a:p>
            <a:fld id="{757B281C-5159-4971-8228-52B9A72E9ED2}" type="datetimeFigureOut">
              <a:rPr kumimoji="0" lang="es-ES"/>
              <a:pPr/>
              <a:t>06/03/2017</a:t>
            </a:fld>
            <a:endParaRPr kumimoji="0" lang="es-ES"/>
          </a:p>
        </p:txBody>
      </p:sp>
      <p:sp>
        <p:nvSpPr>
          <p:cNvPr id="6" name="Footer Placeholder 5"/>
          <p:cNvSpPr>
            <a:spLocks noGrp="1"/>
          </p:cNvSpPr>
          <p:nvPr>
            <p:ph type="ftr" sz="quarter" idx="11"/>
          </p:nvPr>
        </p:nvSpPr>
        <p:spPr/>
        <p:txBody>
          <a:bodyPr/>
          <a:lstStyle/>
          <a:p>
            <a:endParaRPr kumimoji="0" lang="es-ES"/>
          </a:p>
        </p:txBody>
      </p:sp>
      <p:sp>
        <p:nvSpPr>
          <p:cNvPr id="7" name="Slide Number Placeholder 6"/>
          <p:cNvSpPr>
            <a:spLocks noGrp="1"/>
          </p:cNvSpPr>
          <p:nvPr>
            <p:ph type="sldNum" sz="quarter" idx="12"/>
          </p:nvPr>
        </p:nvSpPr>
        <p:spPr/>
        <p:txBody>
          <a:bodyPr/>
          <a:lstStyle/>
          <a:p>
            <a:fld id="{33D6E5A2-EC83-451F-A719-9AC1370DD5CF}" type="slidenum">
              <a:rPr kumimoji="0"/>
              <a:pPr/>
              <a:t>‹Nº›</a:t>
            </a:fld>
            <a:endParaRPr kumimoji="0" lang="es-ES"/>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ítulo y texto">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rot="16200000">
            <a:off x="3475963" y="-152146"/>
            <a:ext cx="2157130" cy="8416311"/>
          </a:xfrm>
        </p:spPr>
        <p:txBody>
          <a:bodyPr vert="eaVert"/>
          <a:lstStyle/>
          <a:p>
            <a:pPr lvl="0" eaLnBrk="1" latinLnBrk="0" hangingPunct="1"/>
            <a:r>
              <a:rPr kumimoji="0" lang="es-ES_tradnl" smtClean="0"/>
              <a:t>Haga clic para modificar el estilo de texto del patrón</a:t>
            </a:r>
          </a:p>
          <a:p>
            <a:pPr lvl="1" eaLnBrk="1" latinLnBrk="0" hangingPunct="1"/>
            <a:r>
              <a:rPr kumimoji="0" lang="es-ES_tradnl" smtClean="0"/>
              <a:t>Segundo nivel</a:t>
            </a:r>
          </a:p>
          <a:p>
            <a:pPr lvl="2" eaLnBrk="1" latinLnBrk="0" hangingPunct="1"/>
            <a:r>
              <a:rPr kumimoji="0" lang="es-ES_tradnl" smtClean="0"/>
              <a:t>Tercer nivel</a:t>
            </a:r>
          </a:p>
          <a:p>
            <a:pPr lvl="3" eaLnBrk="1" latinLnBrk="0" hangingPunct="1"/>
            <a:r>
              <a:rPr kumimoji="0" lang="es-ES_tradnl" smtClean="0"/>
              <a:t>Cuarto nivel</a:t>
            </a:r>
          </a:p>
          <a:p>
            <a:pPr lvl="4" eaLnBrk="1" latinLnBrk="0" hangingPunct="1"/>
            <a:r>
              <a:rPr kumimoji="0" lang="es-ES_tradnl" smtClean="0"/>
              <a:t>Quinto nivel</a:t>
            </a:r>
            <a:endParaRPr kumimoji="0" dirty="0"/>
          </a:p>
        </p:txBody>
      </p:sp>
      <p:sp>
        <p:nvSpPr>
          <p:cNvPr id="4" name="Date Placeholder 3"/>
          <p:cNvSpPr>
            <a:spLocks noGrp="1"/>
          </p:cNvSpPr>
          <p:nvPr>
            <p:ph type="dt" sz="half" idx="10"/>
          </p:nvPr>
        </p:nvSpPr>
        <p:spPr/>
        <p:txBody>
          <a:bodyPr/>
          <a:lstStyle/>
          <a:p>
            <a:fld id="{757B281C-5159-4971-8228-52B9A72E9ED2}" type="datetimeFigureOut">
              <a:rPr kumimoji="0" lang="es-ES"/>
              <a:pPr/>
              <a:t>06/03/2017</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p:txBody>
          <a:bodyPr/>
          <a:lstStyle/>
          <a:p>
            <a:fld id="{33D6E5A2-EC83-451F-A719-9AC1370DD5CF}" type="slidenum">
              <a:rPr kumimoji="0"/>
              <a:pPr/>
              <a:t>‹Nº›</a:t>
            </a:fld>
            <a:endParaRPr kumimoji="0" lang="es-ES"/>
          </a:p>
        </p:txBody>
      </p:sp>
      <p:sp>
        <p:nvSpPr>
          <p:cNvPr id="7" name="Título 6"/>
          <p:cNvSpPr>
            <a:spLocks noGrp="1"/>
          </p:cNvSpPr>
          <p:nvPr>
            <p:ph type="title"/>
          </p:nvPr>
        </p:nvSpPr>
        <p:spPr/>
        <p:txBody>
          <a:bodyPr/>
          <a:lstStyle/>
          <a:p>
            <a:r>
              <a:rPr lang="es-ES_tradnl" smtClean="0"/>
              <a:t>Clic para editar título</a:t>
            </a:r>
            <a:endParaRPr lang="es-ES"/>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o">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57B281C-5159-4971-8228-52B9A72E9ED2}" type="datetimeFigureOut">
              <a:rPr kumimoji="0" lang="es-ES"/>
              <a:pPr/>
              <a:t>06/03/2017</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p:txBody>
          <a:bodyPr/>
          <a:lstStyle/>
          <a:p>
            <a:fld id="{33D6E5A2-EC83-451F-A719-9AC1370DD5CF}" type="slidenum">
              <a:rPr kumimoji="0"/>
              <a:pPr/>
              <a:t>‹Nº›</a:t>
            </a:fld>
            <a:endParaRPr kumimoji="0" lang="es-ES"/>
          </a:p>
        </p:txBody>
      </p:sp>
      <p:sp>
        <p:nvSpPr>
          <p:cNvPr id="8" name="Vertical Text Placeholder 2"/>
          <p:cNvSpPr>
            <a:spLocks noGrp="1"/>
          </p:cNvSpPr>
          <p:nvPr>
            <p:ph type="body" orient="vert" idx="1" hasCustomPrompt="1"/>
          </p:nvPr>
        </p:nvSpPr>
        <p:spPr>
          <a:xfrm rot="16200000">
            <a:off x="2621312" y="-216865"/>
            <a:ext cx="3901062" cy="8381685"/>
          </a:xfrm>
        </p:spPr>
        <p:txBody>
          <a:bodyPr vert="eaVert"/>
          <a:lstStyle/>
          <a:p>
            <a:pPr lvl="0" eaLnBrk="1" latinLnBrk="0" hangingPunct="1"/>
            <a:r>
              <a:rPr kumimoji="0" lang="es-ES" dirty="0" smtClean="0"/>
              <a:t> </a:t>
            </a:r>
            <a:endParaRPr kumimoji="0" dirty="0"/>
          </a:p>
          <a:p>
            <a:pPr lvl="1" eaLnBrk="1" latinLnBrk="0" hangingPunct="1"/>
            <a:endParaRPr kumimoji="0" dirty="0"/>
          </a:p>
          <a:p>
            <a:pPr lvl="2" eaLnBrk="1" latinLnBrk="0" hangingPunct="1"/>
            <a:endParaRPr kumimoji="0" dirty="0"/>
          </a:p>
          <a:p>
            <a:pPr lvl="3" eaLnBrk="1" latinLnBrk="0" hangingPunct="1"/>
            <a:endParaRPr kumimoji="0" dirty="0"/>
          </a:p>
          <a:p>
            <a:pPr lvl="4" eaLnBrk="1" latinLnBrk="0" hangingPunct="1"/>
            <a:endParaRPr kumimoji="0"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1396" y="1828800"/>
            <a:ext cx="8411288" cy="914400"/>
          </a:xfrm>
          <a:prstGeom prst="rect">
            <a:avLst/>
          </a:prstGeom>
        </p:spPr>
        <p:txBody>
          <a:bodyPr vert="horz" lIns="91440" tIns="45720" rIns="91440" bIns="45720" rtlCol="0" anchor="t" anchorCtr="0">
            <a:normAutofit/>
          </a:bodyPr>
          <a:lstStyle/>
          <a:p>
            <a:pPr eaLnBrk="1" latinLnBrk="0" hangingPunct="1"/>
            <a:r>
              <a:rPr kumimoji="0" lang="es-ES_tradnl" smtClean="0"/>
              <a:t>Clic para editar título</a:t>
            </a:r>
            <a:endParaRPr kumimoji="0" lang="en-US" dirty="0" smtClean="0"/>
          </a:p>
        </p:txBody>
      </p:sp>
      <p:sp>
        <p:nvSpPr>
          <p:cNvPr id="3" name="Text Placeholder 2"/>
          <p:cNvSpPr>
            <a:spLocks noGrp="1"/>
          </p:cNvSpPr>
          <p:nvPr>
            <p:ph type="body" idx="1"/>
          </p:nvPr>
        </p:nvSpPr>
        <p:spPr>
          <a:xfrm>
            <a:off x="350397" y="2743200"/>
            <a:ext cx="8412287" cy="3581400"/>
          </a:xfrm>
          <a:prstGeom prst="rect">
            <a:avLst/>
          </a:prstGeom>
        </p:spPr>
        <p:txBody>
          <a:bodyPr vert="horz" lIns="91440" tIns="45720" rIns="91440" bIns="45720" rtlCol="0">
            <a:normAutofit/>
          </a:bodyPr>
          <a:lstStyle/>
          <a:p>
            <a:pPr lvl="0" eaLnBrk="1" latinLnBrk="0" hangingPunct="1"/>
            <a:r>
              <a:rPr kumimoji="0" lang="en-US" dirty="0" smtClean="0"/>
              <a:t>Click to edit Master text styles </a:t>
            </a:r>
          </a:p>
          <a:p>
            <a:pPr lvl="2" eaLnBrk="1" latinLnBrk="0" hangingPunct="1"/>
            <a:r>
              <a:rPr kumimoji="0" lang="en-US" dirty="0" smtClean="0"/>
              <a:t>Second level</a:t>
            </a:r>
          </a:p>
          <a:p>
            <a:pPr lvl="3" eaLnBrk="1" latinLnBrk="0" hangingPunct="1"/>
            <a:r>
              <a:rPr kumimoji="0" lang="en-US" dirty="0" smtClean="0"/>
              <a:t>Fourth level</a:t>
            </a:r>
          </a:p>
        </p:txBody>
      </p:sp>
      <p:sp>
        <p:nvSpPr>
          <p:cNvPr id="4" name="Date Placeholder 3"/>
          <p:cNvSpPr>
            <a:spLocks noGrp="1"/>
          </p:cNvSpPr>
          <p:nvPr>
            <p:ph type="dt" sz="half" idx="2"/>
          </p:nvPr>
        </p:nvSpPr>
        <p:spPr>
          <a:xfrm>
            <a:off x="6629400" y="6340475"/>
            <a:ext cx="2133600" cy="365125"/>
          </a:xfrm>
          <a:prstGeom prst="rect">
            <a:avLst/>
          </a:prstGeom>
        </p:spPr>
        <p:txBody>
          <a:bodyPr vert="horz" lIns="91440" tIns="45720" rIns="91440" bIns="45720" rtlCol="0" anchor="ctr"/>
          <a:lstStyle>
            <a:lvl1pPr marL="0" algn="r" defTabSz="914400" rtl="0" eaLnBrk="1" latinLnBrk="0" hangingPunct="1">
              <a:defRPr kumimoji="0" lang="es-ES" sz="1000" b="1" i="0" kern="1200" smtClean="0">
                <a:solidFill>
                  <a:schemeClr val="tx2"/>
                </a:solidFill>
                <a:latin typeface="Open Sans Semibold"/>
                <a:ea typeface="+mn-ea"/>
                <a:cs typeface="Open Sans"/>
              </a:defRPr>
            </a:lvl1pPr>
          </a:lstStyle>
          <a:p>
            <a:fld id="{757B281C-5159-4971-8228-52B9A72E9ED2}" type="datetimeFigureOut">
              <a:rPr lang="es-ES" smtClean="0"/>
              <a:pPr/>
              <a:t>06/03/2017</a:t>
            </a:fld>
            <a:endParaRPr lang="es-ES" dirty="0"/>
          </a:p>
        </p:txBody>
      </p:sp>
      <p:sp>
        <p:nvSpPr>
          <p:cNvPr id="5" name="Footer Placeholder 4"/>
          <p:cNvSpPr>
            <a:spLocks noGrp="1"/>
          </p:cNvSpPr>
          <p:nvPr>
            <p:ph type="ftr" sz="quarter" idx="3"/>
          </p:nvPr>
        </p:nvSpPr>
        <p:spPr>
          <a:xfrm>
            <a:off x="3139630" y="381000"/>
            <a:ext cx="2895600" cy="365125"/>
          </a:xfrm>
          <a:prstGeom prst="rect">
            <a:avLst/>
          </a:prstGeom>
        </p:spPr>
        <p:txBody>
          <a:bodyPr vert="horz" lIns="91440" tIns="45720" rIns="91440" bIns="45720" rtlCol="0" anchor="ctr"/>
          <a:lstStyle>
            <a:lvl1pPr algn="l" eaLnBrk="1" latinLnBrk="0" hangingPunct="1">
              <a:defRPr kumimoji="0" lang="es-ES" sz="1200" b="1" i="0">
                <a:solidFill>
                  <a:schemeClr val="tx2"/>
                </a:solidFill>
                <a:latin typeface="Open Sans Semibold"/>
              </a:defRPr>
            </a:lvl1pPr>
          </a:lstStyle>
          <a:p>
            <a:endParaRPr lang="es-ES" dirty="0"/>
          </a:p>
        </p:txBody>
      </p:sp>
      <p:sp>
        <p:nvSpPr>
          <p:cNvPr id="6" name="Slide Number Placeholder 5"/>
          <p:cNvSpPr>
            <a:spLocks noGrp="1"/>
          </p:cNvSpPr>
          <p:nvPr>
            <p:ph type="sldNum" sz="quarter" idx="4"/>
          </p:nvPr>
        </p:nvSpPr>
        <p:spPr>
          <a:xfrm>
            <a:off x="6629400" y="396875"/>
            <a:ext cx="2133600" cy="365125"/>
          </a:xfrm>
          <a:prstGeom prst="rect">
            <a:avLst/>
          </a:prstGeom>
        </p:spPr>
        <p:txBody>
          <a:bodyPr vert="horz" lIns="91440" tIns="45720" rIns="91440" bIns="45720" rtlCol="0" anchor="ctr"/>
          <a:lstStyle>
            <a:lvl1pPr algn="r" eaLnBrk="1" latinLnBrk="0" hangingPunct="1">
              <a:defRPr kumimoji="0" lang="es-ES" sz="1000" b="1" i="0">
                <a:solidFill>
                  <a:schemeClr val="tx2"/>
                </a:solidFill>
                <a:latin typeface="Open Sans Semibold"/>
                <a:cs typeface="Open Sans"/>
              </a:defRPr>
            </a:lvl1pPr>
          </a:lstStyle>
          <a:p>
            <a:fld id="{33D6E5A2-EC83-451F-A719-9AC1370DD5CF}" type="slidenum">
              <a:rPr lang="es-ES" smtClean="0"/>
              <a:pPr/>
              <a:t>‹Nº›</a:t>
            </a:fld>
            <a:endParaRPr lang="es-ES" dirty="0"/>
          </a:p>
        </p:txBody>
      </p:sp>
      <p:pic>
        <p:nvPicPr>
          <p:cNvPr id="15" name="Imagen 14"/>
          <p:cNvPicPr>
            <a:picLocks noChangeAspect="1"/>
          </p:cNvPicPr>
          <p:nvPr/>
        </p:nvPicPr>
        <p:blipFill rotWithShape="1">
          <a:blip r:embed="rId14"/>
          <a:srcRect t="76752"/>
          <a:stretch/>
        </p:blipFill>
        <p:spPr>
          <a:xfrm>
            <a:off x="457200" y="6453720"/>
            <a:ext cx="1752600" cy="131434"/>
          </a:xfrm>
          <a:prstGeom prst="rect">
            <a:avLst/>
          </a:prstGeom>
        </p:spPr>
      </p:pic>
      <p:pic>
        <p:nvPicPr>
          <p:cNvPr id="16" name="Imagen 15"/>
          <p:cNvPicPr>
            <a:picLocks noChangeAspect="1"/>
          </p:cNvPicPr>
          <p:nvPr/>
        </p:nvPicPr>
        <p:blipFill>
          <a:blip r:embed="rId15"/>
          <a:stretch>
            <a:fillRect/>
          </a:stretch>
        </p:blipFill>
        <p:spPr>
          <a:xfrm>
            <a:off x="457200" y="457201"/>
            <a:ext cx="1295400" cy="40163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kumimoji="0" lang="es-ES" sz="2600" b="1" i="0" kern="1200">
          <a:solidFill>
            <a:schemeClr val="tx2"/>
          </a:solidFill>
          <a:latin typeface="Open Sans Semibold"/>
          <a:ea typeface="+mj-ea"/>
          <a:cs typeface="+mj-cs"/>
        </a:defRPr>
      </a:lvl1pPr>
    </p:titleStyle>
    <p:bodyStyle>
      <a:lvl1pPr marL="0" indent="0" algn="l" defTabSz="914400" rtl="0" eaLnBrk="1" latinLnBrk="0" hangingPunct="1">
        <a:spcBef>
          <a:spcPct val="20000"/>
        </a:spcBef>
        <a:buFont typeface="Arial" pitchFamily="34" charset="0"/>
        <a:buNone/>
        <a:defRPr kumimoji="0" lang="es-ES" sz="2400" kern="1200">
          <a:solidFill>
            <a:schemeClr val="tx1"/>
          </a:solidFill>
          <a:latin typeface="Open Sans"/>
          <a:ea typeface="+mn-ea"/>
          <a:cs typeface="+mn-cs"/>
        </a:defRPr>
      </a:lvl1pPr>
      <a:lvl2pPr marL="457200" indent="0" algn="l" defTabSz="914400" rtl="0" eaLnBrk="1" latinLnBrk="0" hangingPunct="1">
        <a:spcBef>
          <a:spcPct val="20000"/>
        </a:spcBef>
        <a:buFont typeface="Arial" pitchFamily="34" charset="0"/>
        <a:buNone/>
        <a:defRPr kumimoji="0" lang="es-ES" sz="1800" kern="1200">
          <a:solidFill>
            <a:schemeClr val="tx1"/>
          </a:solidFill>
          <a:latin typeface="Open Sans"/>
          <a:ea typeface="+mn-ea"/>
          <a:cs typeface="+mn-cs"/>
        </a:defRPr>
      </a:lvl2pPr>
      <a:lvl3pPr marL="0" indent="-228600" algn="l" defTabSz="914400" rtl="0" eaLnBrk="1" latinLnBrk="0" hangingPunct="1">
        <a:spcBef>
          <a:spcPct val="20000"/>
        </a:spcBef>
        <a:buFont typeface="Arial" pitchFamily="34" charset="0"/>
        <a:buChar char="•"/>
        <a:defRPr kumimoji="0" lang="es-ES" sz="1800" kern="1200">
          <a:solidFill>
            <a:schemeClr val="tx1"/>
          </a:solidFill>
          <a:latin typeface="Open Sans"/>
          <a:ea typeface="+mn-ea"/>
          <a:cs typeface="+mn-cs"/>
        </a:defRPr>
      </a:lvl3pPr>
      <a:lvl4pPr marL="468000" indent="-228600" algn="l" defTabSz="914400" rtl="0" eaLnBrk="1" latinLnBrk="0" hangingPunct="1">
        <a:spcBef>
          <a:spcPct val="20000"/>
        </a:spcBef>
        <a:buFont typeface="Arial" pitchFamily="34" charset="0"/>
        <a:buChar char="–"/>
        <a:defRPr kumimoji="0" lang="es-ES" sz="1800" kern="1200">
          <a:solidFill>
            <a:schemeClr val="tx1"/>
          </a:solidFill>
          <a:latin typeface="Open Sans"/>
          <a:ea typeface="+mn-ea"/>
          <a:cs typeface="+mn-cs"/>
        </a:defRPr>
      </a:lvl4pPr>
      <a:lvl5pPr marL="2057400" indent="-228600" algn="l" defTabSz="914400" rtl="0" eaLnBrk="1" latinLnBrk="0" hangingPunct="1">
        <a:spcBef>
          <a:spcPct val="20000"/>
        </a:spcBef>
        <a:buFont typeface="Arial" pitchFamily="34" charset="0"/>
        <a:buChar char="»"/>
        <a:defRPr kumimoji="0" lang="es-ES" sz="1800" kern="1200">
          <a:solidFill>
            <a:schemeClr val="tx1"/>
          </a:solidFill>
          <a:latin typeface="Open Sans"/>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p:bodyStyle>
    <p:otherStyle>
      <a:defPPr>
        <a:defRPr kumimoji="0" lang="es-ES"/>
      </a:defPPr>
      <a:lvl1pPr marL="0" algn="l" defTabSz="914400" rtl="0" eaLnBrk="1" latinLnBrk="0" hangingPunct="1">
        <a:defRPr kumimoji="0" lang="es-ES" sz="1800" kern="1200">
          <a:solidFill>
            <a:schemeClr val="tx1"/>
          </a:solidFill>
          <a:latin typeface="+mn-lt"/>
          <a:ea typeface="+mn-ea"/>
          <a:cs typeface="+mn-cs"/>
        </a:defRPr>
      </a:lvl1pPr>
      <a:lvl2pPr marL="457200" algn="l" defTabSz="914400" rtl="0" eaLnBrk="1" latinLnBrk="0" hangingPunct="1">
        <a:defRPr kumimoji="0" lang="es-ES" sz="1800" kern="1200">
          <a:solidFill>
            <a:schemeClr val="tx1"/>
          </a:solidFill>
          <a:latin typeface="+mn-lt"/>
          <a:ea typeface="+mn-ea"/>
          <a:cs typeface="+mn-cs"/>
        </a:defRPr>
      </a:lvl2pPr>
      <a:lvl3pPr marL="914400" algn="l" defTabSz="914400" rtl="0" eaLnBrk="1" latinLnBrk="0" hangingPunct="1">
        <a:defRPr kumimoji="0" lang="es-ES" sz="1800" kern="1200">
          <a:solidFill>
            <a:schemeClr val="tx1"/>
          </a:solidFill>
          <a:latin typeface="+mn-lt"/>
          <a:ea typeface="+mn-ea"/>
          <a:cs typeface="+mn-cs"/>
        </a:defRPr>
      </a:lvl3pPr>
      <a:lvl4pPr marL="1371600" algn="l" defTabSz="914400" rtl="0" eaLnBrk="1" latinLnBrk="0" hangingPunct="1">
        <a:defRPr kumimoji="0" lang="es-ES" sz="1800" kern="1200">
          <a:solidFill>
            <a:schemeClr val="tx1"/>
          </a:solidFill>
          <a:latin typeface="+mn-lt"/>
          <a:ea typeface="+mn-ea"/>
          <a:cs typeface="+mn-cs"/>
        </a:defRPr>
      </a:lvl4pPr>
      <a:lvl5pPr marL="1828800" algn="l" defTabSz="914400" rtl="0" eaLnBrk="1" latinLnBrk="0" hangingPunct="1">
        <a:defRPr kumimoji="0" lang="es-ES" sz="1800" kern="1200">
          <a:solidFill>
            <a:schemeClr val="tx1"/>
          </a:solidFill>
          <a:latin typeface="+mn-lt"/>
          <a:ea typeface="+mn-ea"/>
          <a:cs typeface="+mn-cs"/>
        </a:defRPr>
      </a:lvl5pPr>
      <a:lvl6pPr marL="2286000" algn="l" defTabSz="914400" rtl="0" eaLnBrk="1" latinLnBrk="0" hangingPunct="1">
        <a:defRPr kumimoji="0" lang="es-ES" sz="1800" kern="1200">
          <a:solidFill>
            <a:schemeClr val="tx1"/>
          </a:solidFill>
          <a:latin typeface="+mn-lt"/>
          <a:ea typeface="+mn-ea"/>
          <a:cs typeface="+mn-cs"/>
        </a:defRPr>
      </a:lvl6pPr>
      <a:lvl7pPr marL="2743200" algn="l" defTabSz="914400" rtl="0" eaLnBrk="1" latinLnBrk="0" hangingPunct="1">
        <a:defRPr kumimoji="0" lang="es-ES" sz="1800" kern="1200">
          <a:solidFill>
            <a:schemeClr val="tx1"/>
          </a:solidFill>
          <a:latin typeface="+mn-lt"/>
          <a:ea typeface="+mn-ea"/>
          <a:cs typeface="+mn-cs"/>
        </a:defRPr>
      </a:lvl7pPr>
      <a:lvl8pPr marL="3200400" algn="l" defTabSz="914400" rtl="0" eaLnBrk="1" latinLnBrk="0" hangingPunct="1">
        <a:defRPr kumimoji="0" lang="es-ES" sz="1800" kern="1200">
          <a:solidFill>
            <a:schemeClr val="tx1"/>
          </a:solidFill>
          <a:latin typeface="+mn-lt"/>
          <a:ea typeface="+mn-ea"/>
          <a:cs typeface="+mn-cs"/>
        </a:defRPr>
      </a:lvl8pPr>
      <a:lvl9pPr marL="3657600" algn="l" defTabSz="914400" rtl="0" eaLnBrk="1" latinLnBrk="0" hangingPunct="1">
        <a:defRPr kumimoji="0" lang="es-ES"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8" Type="http://schemas.openxmlformats.org/officeDocument/2006/relationships/hyperlink" Target="file:///\\192.168.0.11\comun_interregv\06_COMUNICACI&#211;N\07_EVENTOS\07_Seminario%202&#170;%20Convocatoria_febrero_2017\Presentaciones\presentaciones_20170208\02_pr&#233;sentation_ALG.pptx"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interreg-sudoe.eu/" TargetMode="External"/><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hyperlink" Target="https://esudoe.interreg-sudoe.eu/home.jsp?idioma=pt"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11.xml"/><Relationship Id="rId4" Type="http://schemas.openxmlformats.org/officeDocument/2006/relationships/image" Target="../media/image23.png"/></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11.xml"/><Relationship Id="rId4" Type="http://schemas.openxmlformats.org/officeDocument/2006/relationships/image" Target="../media/image25.png"/></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1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image" Target="../media/image27.png"/><Relationship Id="rId5" Type="http://schemas.openxmlformats.org/officeDocument/2006/relationships/image" Target="../media/image32.png"/><Relationship Id="rId4" Type="http://schemas.openxmlformats.org/officeDocument/2006/relationships/image" Target="../media/image31.png"/></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3" Type="http://schemas.openxmlformats.org/officeDocument/2006/relationships/hyperlink" Target="http://www.interreg-sudoe.eu/prt/homepage" TargetMode="External"/><Relationship Id="rId2" Type="http://schemas.openxmlformats.org/officeDocument/2006/relationships/hyperlink" Target="http://www.interreg-sudoe.eu/fra/accueil" TargetMode="Externa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fr-BE" dirty="0"/>
              <a:t>Second appel à projets du programme Interreg Sudoe</a:t>
            </a:r>
            <a:r>
              <a:rPr lang="es-ES" dirty="0"/>
              <a:t/>
            </a:r>
            <a:br>
              <a:rPr lang="es-ES" dirty="0"/>
            </a:br>
            <a:endParaRPr lang="es-ES" dirty="0"/>
          </a:p>
        </p:txBody>
      </p:sp>
      <p:sp>
        <p:nvSpPr>
          <p:cNvPr id="3" name="Subtítulo 2"/>
          <p:cNvSpPr>
            <a:spLocks noGrp="1"/>
          </p:cNvSpPr>
          <p:nvPr>
            <p:ph type="subTitle" idx="1"/>
          </p:nvPr>
        </p:nvSpPr>
        <p:spPr/>
        <p:txBody>
          <a:bodyPr>
            <a:normAutofit/>
          </a:bodyPr>
          <a:lstStyle/>
          <a:p>
            <a:r>
              <a:rPr lang="fr-BE" dirty="0" err="1" smtClean="0"/>
              <a:t>Webinaire</a:t>
            </a:r>
            <a:r>
              <a:rPr lang="fr-BE" dirty="0" smtClean="0"/>
              <a:t> – 07 mars 2017</a:t>
            </a:r>
            <a:endParaRPr lang="es-ES" dirty="0"/>
          </a:p>
        </p:txBody>
      </p:sp>
    </p:spTree>
    <p:extLst>
      <p:ext uri="{BB962C8B-B14F-4D97-AF65-F5344CB8AC3E}">
        <p14:creationId xmlns:p14="http://schemas.microsoft.com/office/powerpoint/2010/main" val="62088491"/>
      </p:ext>
    </p:extLst>
  </p:cSld>
  <p:clrMapOvr>
    <a:masterClrMapping/>
  </p:clrMapOvr>
  <p:transition spd="slow">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La </a:t>
            </a:r>
            <a:r>
              <a:rPr lang="es-ES" dirty="0" err="1" smtClean="0"/>
              <a:t>sélection</a:t>
            </a:r>
            <a:r>
              <a:rPr lang="es-ES" dirty="0" smtClean="0"/>
              <a:t> des </a:t>
            </a:r>
            <a:r>
              <a:rPr lang="es-ES" dirty="0" err="1" smtClean="0"/>
              <a:t>projets</a:t>
            </a:r>
            <a:endParaRPr lang="fr-FR" dirty="0"/>
          </a:p>
        </p:txBody>
      </p:sp>
    </p:spTree>
    <p:extLst>
      <p:ext uri="{BB962C8B-B14F-4D97-AF65-F5344CB8AC3E}">
        <p14:creationId xmlns:p14="http://schemas.microsoft.com/office/powerpoint/2010/main" val="2645957432"/>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206112" y="5168108"/>
            <a:ext cx="720000" cy="1283184"/>
          </a:xfrm>
          <a:prstGeom prst="rect">
            <a:avLst/>
          </a:prstGeom>
          <a:solidFill>
            <a:srgbClr val="9FAEE5"/>
          </a:solidFill>
          <a:ln>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latin typeface="Open Sans" panose="020B0606030504020204" pitchFamily="34" charset="0"/>
                <a:ea typeface="Open Sans" panose="020B0606030504020204" pitchFamily="34" charset="0"/>
                <a:cs typeface="Open Sans" panose="020B0606030504020204" pitchFamily="34" charset="0"/>
              </a:rPr>
              <a:t>30%</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5" name="Rectángulo 4"/>
          <p:cNvSpPr/>
          <p:nvPr/>
        </p:nvSpPr>
        <p:spPr>
          <a:xfrm>
            <a:off x="4221800" y="4240129"/>
            <a:ext cx="720000" cy="838200"/>
          </a:xfrm>
          <a:prstGeom prst="rect">
            <a:avLst/>
          </a:prstGeom>
          <a:solidFill>
            <a:srgbClr val="9FAEE5"/>
          </a:solidFill>
          <a:ln>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latin typeface="Open Sans" panose="020B0606030504020204" pitchFamily="34" charset="0"/>
                <a:ea typeface="Open Sans" panose="020B0606030504020204" pitchFamily="34" charset="0"/>
                <a:cs typeface="Open Sans" panose="020B0606030504020204" pitchFamily="34" charset="0"/>
              </a:rPr>
              <a:t>17%</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Rectángulo 5"/>
          <p:cNvSpPr/>
          <p:nvPr/>
        </p:nvSpPr>
        <p:spPr>
          <a:xfrm>
            <a:off x="4221800" y="3020929"/>
            <a:ext cx="720000" cy="1114644"/>
          </a:xfrm>
          <a:prstGeom prst="rect">
            <a:avLst/>
          </a:prstGeom>
          <a:solidFill>
            <a:srgbClr val="9FAEE5"/>
          </a:solidFill>
          <a:ln>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latin typeface="Open Sans" panose="020B0606030504020204" pitchFamily="34" charset="0"/>
                <a:ea typeface="Open Sans" panose="020B0606030504020204" pitchFamily="34" charset="0"/>
                <a:cs typeface="Open Sans" panose="020B0606030504020204" pitchFamily="34" charset="0"/>
              </a:rPr>
              <a:t>26%</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Rectángulo 9"/>
          <p:cNvSpPr/>
          <p:nvPr/>
        </p:nvSpPr>
        <p:spPr>
          <a:xfrm flipH="1">
            <a:off x="4221800" y="2182729"/>
            <a:ext cx="720000" cy="784919"/>
          </a:xfrm>
          <a:prstGeom prst="rect">
            <a:avLst/>
          </a:prstGeom>
          <a:solidFill>
            <a:srgbClr val="9FAEE5"/>
          </a:solidFill>
          <a:ln>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latin typeface="Open Sans" panose="020B0606030504020204" pitchFamily="34" charset="0"/>
                <a:ea typeface="Open Sans" panose="020B0606030504020204" pitchFamily="34" charset="0"/>
                <a:cs typeface="Open Sans" panose="020B0606030504020204" pitchFamily="34" charset="0"/>
              </a:rPr>
              <a:t>19%</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11" name="Rectángulo 10"/>
          <p:cNvSpPr/>
          <p:nvPr/>
        </p:nvSpPr>
        <p:spPr>
          <a:xfrm>
            <a:off x="4221800" y="1674256"/>
            <a:ext cx="720000" cy="432273"/>
          </a:xfrm>
          <a:prstGeom prst="rect">
            <a:avLst/>
          </a:prstGeom>
          <a:solidFill>
            <a:srgbClr val="9FAEE5"/>
          </a:solidFill>
          <a:ln>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a:latin typeface="Open Sans" panose="020B0606030504020204" pitchFamily="34" charset="0"/>
                <a:ea typeface="Open Sans" panose="020B0606030504020204" pitchFamily="34" charset="0"/>
                <a:cs typeface="Open Sans" panose="020B0606030504020204" pitchFamily="34" charset="0"/>
              </a:rPr>
              <a:t>8</a:t>
            </a:r>
            <a:r>
              <a:rPr lang="es-ES" sz="1600" dirty="0" smtClean="0">
                <a:latin typeface="Open Sans" panose="020B0606030504020204" pitchFamily="34" charset="0"/>
                <a:ea typeface="Open Sans" panose="020B0606030504020204" pitchFamily="34" charset="0"/>
                <a:cs typeface="Open Sans" panose="020B0606030504020204" pitchFamily="34" charset="0"/>
              </a:rPr>
              <a:t>%</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13" name="Rectángulo 12"/>
          <p:cNvSpPr/>
          <p:nvPr/>
        </p:nvSpPr>
        <p:spPr>
          <a:xfrm>
            <a:off x="7689482" y="5560456"/>
            <a:ext cx="720000" cy="879267"/>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18%</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ectángulo 14"/>
          <p:cNvSpPr/>
          <p:nvPr/>
        </p:nvSpPr>
        <p:spPr>
          <a:xfrm>
            <a:off x="7685000" y="4469661"/>
            <a:ext cx="720000" cy="594883"/>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14%</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ectángulo 16"/>
          <p:cNvSpPr/>
          <p:nvPr/>
        </p:nvSpPr>
        <p:spPr>
          <a:xfrm>
            <a:off x="7685000" y="3366020"/>
            <a:ext cx="720000" cy="700517"/>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22%</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ángulo 18"/>
          <p:cNvSpPr/>
          <p:nvPr/>
        </p:nvSpPr>
        <p:spPr>
          <a:xfrm>
            <a:off x="7685000" y="2286723"/>
            <a:ext cx="720000" cy="685800"/>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14%</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Rectángulo 20"/>
          <p:cNvSpPr/>
          <p:nvPr/>
        </p:nvSpPr>
        <p:spPr>
          <a:xfrm>
            <a:off x="7685000" y="1628418"/>
            <a:ext cx="720000" cy="428844"/>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10%</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ectángulo 21"/>
          <p:cNvSpPr/>
          <p:nvPr/>
        </p:nvSpPr>
        <p:spPr>
          <a:xfrm>
            <a:off x="7685000" y="618020"/>
            <a:ext cx="720000" cy="203674"/>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4%</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ángulo 22"/>
          <p:cNvSpPr/>
          <p:nvPr/>
        </p:nvSpPr>
        <p:spPr>
          <a:xfrm>
            <a:off x="7685000" y="936424"/>
            <a:ext cx="720000" cy="566528"/>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a:solidFill>
                  <a:srgbClr val="C16023"/>
                </a:solidFill>
                <a:latin typeface="Open Sans" panose="020B0606030504020204" pitchFamily="34" charset="0"/>
                <a:ea typeface="Open Sans" panose="020B0606030504020204" pitchFamily="34" charset="0"/>
                <a:cs typeface="Open Sans" panose="020B0606030504020204" pitchFamily="34" charset="0"/>
              </a:rPr>
              <a:t>8</a:t>
            </a: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ectángulo 25"/>
          <p:cNvSpPr/>
          <p:nvPr/>
        </p:nvSpPr>
        <p:spPr>
          <a:xfrm>
            <a:off x="7685000" y="76200"/>
            <a:ext cx="720000" cy="432273"/>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10%</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ángulo 27"/>
          <p:cNvSpPr/>
          <p:nvPr/>
        </p:nvSpPr>
        <p:spPr>
          <a:xfrm>
            <a:off x="5338079" y="5513041"/>
            <a:ext cx="1934953" cy="461665"/>
          </a:xfrm>
          <a:prstGeom prst="rect">
            <a:avLst/>
          </a:prstGeom>
        </p:spPr>
        <p:txBody>
          <a:bodyPr wrap="none">
            <a:spAutoFit/>
          </a:bodyPr>
          <a:lstStyle/>
          <a:p>
            <a:pPr algn="ctr">
              <a:lnSpc>
                <a:spcPct val="150000"/>
              </a:lnSpc>
            </a:pPr>
            <a:r>
              <a:rPr lang="es-ES" sz="1600" dirty="0" err="1">
                <a:latin typeface="Open Sans" panose="020B0606030504020204" pitchFamily="34" charset="0"/>
                <a:ea typeface="Open Sans" panose="020B0606030504020204" pitchFamily="34" charset="0"/>
                <a:cs typeface="Open Sans" panose="020B0606030504020204" pitchFamily="34" charset="0"/>
              </a:rPr>
              <a:t>contexte</a:t>
            </a:r>
            <a:r>
              <a:rPr lang="es-ES" sz="1600" dirty="0">
                <a:latin typeface="Open Sans" panose="020B0606030504020204" pitchFamily="34" charset="0"/>
                <a:ea typeface="Open Sans" panose="020B0606030504020204" pitchFamily="34" charset="0"/>
                <a:cs typeface="Open Sans" panose="020B0606030504020204" pitchFamily="34" charset="0"/>
              </a:rPr>
              <a:t> du </a:t>
            </a:r>
            <a:r>
              <a:rPr lang="es-ES" sz="1600" dirty="0" err="1">
                <a:latin typeface="Open Sans" panose="020B0606030504020204" pitchFamily="34" charset="0"/>
                <a:ea typeface="Open Sans" panose="020B0606030504020204" pitchFamily="34" charset="0"/>
                <a:cs typeface="Open Sans" panose="020B0606030504020204" pitchFamily="34" charset="0"/>
              </a:rPr>
              <a:t>projet</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30" name="Rectángulo 29"/>
          <p:cNvSpPr/>
          <p:nvPr/>
        </p:nvSpPr>
        <p:spPr>
          <a:xfrm>
            <a:off x="5391327" y="4398869"/>
            <a:ext cx="1632690" cy="461665"/>
          </a:xfrm>
          <a:prstGeom prst="rect">
            <a:avLst/>
          </a:prstGeom>
        </p:spPr>
        <p:txBody>
          <a:bodyPr wrap="none">
            <a:spAutoFit/>
          </a:bodyPr>
          <a:lstStyle/>
          <a:p>
            <a:pPr algn="ctr">
              <a:lnSpc>
                <a:spcPct val="150000"/>
              </a:lnSpc>
            </a:pPr>
            <a:r>
              <a:rPr lang="es-ES" sz="1600" dirty="0">
                <a:latin typeface="Open Sans" panose="020B0606030504020204" pitchFamily="34" charset="0"/>
                <a:ea typeface="Open Sans" panose="020B0606030504020204" pitchFamily="34" charset="0"/>
                <a:cs typeface="Open Sans" panose="020B0606030504020204" pitchFamily="34" charset="0"/>
              </a:rPr>
              <a:t>VA </a:t>
            </a:r>
            <a:r>
              <a:rPr lang="es-ES" sz="1600" dirty="0" err="1">
                <a:latin typeface="Open Sans" panose="020B0606030504020204" pitchFamily="34" charset="0"/>
                <a:ea typeface="Open Sans" panose="020B0606030504020204" pitchFamily="34" charset="0"/>
                <a:cs typeface="Open Sans" panose="020B0606030504020204" pitchFamily="34" charset="0"/>
              </a:rPr>
              <a:t>coopération</a:t>
            </a:r>
            <a:endParaRPr lang="es-ES"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32" name="Rectángulo 31"/>
          <p:cNvSpPr/>
          <p:nvPr/>
        </p:nvSpPr>
        <p:spPr>
          <a:xfrm>
            <a:off x="5217444" y="3298917"/>
            <a:ext cx="2327688" cy="461665"/>
          </a:xfrm>
          <a:prstGeom prst="rect">
            <a:avLst/>
          </a:prstGeom>
        </p:spPr>
        <p:txBody>
          <a:bodyPr wrap="none">
            <a:spAutoFit/>
          </a:bodyPr>
          <a:lstStyle/>
          <a:p>
            <a:pPr algn="ctr">
              <a:lnSpc>
                <a:spcPct val="150000"/>
              </a:lnSpc>
            </a:pPr>
            <a:r>
              <a:rPr lang="es-ES" sz="1600" dirty="0" err="1">
                <a:latin typeface="Open Sans" panose="020B0606030504020204" pitchFamily="34" charset="0"/>
                <a:ea typeface="Open Sans" panose="020B0606030504020204" pitchFamily="34" charset="0"/>
                <a:cs typeface="Open Sans" panose="020B0606030504020204" pitchFamily="34" charset="0"/>
              </a:rPr>
              <a:t>réalisations</a:t>
            </a:r>
            <a:r>
              <a:rPr lang="es-ES" sz="1600" dirty="0">
                <a:latin typeface="Open Sans" panose="020B0606030504020204" pitchFamily="34" charset="0"/>
                <a:ea typeface="Open Sans" panose="020B0606030504020204" pitchFamily="34" charset="0"/>
                <a:cs typeface="Open Sans" panose="020B0606030504020204" pitchFamily="34" charset="0"/>
              </a:rPr>
              <a:t> + </a:t>
            </a:r>
            <a:r>
              <a:rPr lang="es-ES" sz="1600" dirty="0" err="1">
                <a:latin typeface="Open Sans" panose="020B0606030504020204" pitchFamily="34" charset="0"/>
                <a:ea typeface="Open Sans" panose="020B0606030504020204" pitchFamily="34" charset="0"/>
                <a:cs typeface="Open Sans" panose="020B0606030504020204" pitchFamily="34" charset="0"/>
              </a:rPr>
              <a:t>résultats</a:t>
            </a:r>
            <a:endParaRPr lang="es-ES"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34" name="Rectángulo 33"/>
          <p:cNvSpPr/>
          <p:nvPr/>
        </p:nvSpPr>
        <p:spPr>
          <a:xfrm>
            <a:off x="5579936" y="2491667"/>
            <a:ext cx="1255472" cy="338554"/>
          </a:xfrm>
          <a:prstGeom prst="rect">
            <a:avLst/>
          </a:prstGeom>
        </p:spPr>
        <p:txBody>
          <a:bodyPr wrap="none">
            <a:spAutoFit/>
          </a:bodyPr>
          <a:lstStyle/>
          <a:p>
            <a:r>
              <a:rPr lang="es-ES" sz="1600" dirty="0" err="1">
                <a:latin typeface="Open Sans" panose="020B0606030504020204" pitchFamily="34" charset="0"/>
                <a:ea typeface="Open Sans" panose="020B0606030504020204" pitchFamily="34" charset="0"/>
                <a:cs typeface="Open Sans" panose="020B0606030504020204" pitchFamily="34" charset="0"/>
              </a:rPr>
              <a:t>partenariat</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36" name="Rectángulo 35"/>
          <p:cNvSpPr/>
          <p:nvPr/>
        </p:nvSpPr>
        <p:spPr>
          <a:xfrm>
            <a:off x="5441725" y="1605280"/>
            <a:ext cx="1531894" cy="461665"/>
          </a:xfrm>
          <a:prstGeom prst="rect">
            <a:avLst/>
          </a:prstGeom>
        </p:spPr>
        <p:txBody>
          <a:bodyPr wrap="none">
            <a:spAutoFit/>
          </a:bodyPr>
          <a:lstStyle/>
          <a:p>
            <a:pPr algn="ctr">
              <a:lnSpc>
                <a:spcPct val="150000"/>
              </a:lnSpc>
            </a:pPr>
            <a:r>
              <a:rPr lang="es-ES" sz="1600" dirty="0">
                <a:latin typeface="Open Sans" panose="020B0606030504020204" pitchFamily="34" charset="0"/>
                <a:ea typeface="Open Sans" panose="020B0606030504020204" pitchFamily="34" charset="0"/>
                <a:cs typeface="Open Sans" panose="020B0606030504020204" pitchFamily="34" charset="0"/>
              </a:rPr>
              <a:t>plan de </a:t>
            </a:r>
            <a:r>
              <a:rPr lang="es-ES" sz="1600" dirty="0" err="1">
                <a:latin typeface="Open Sans" panose="020B0606030504020204" pitchFamily="34" charset="0"/>
                <a:ea typeface="Open Sans" panose="020B0606030504020204" pitchFamily="34" charset="0"/>
                <a:cs typeface="Open Sans" panose="020B0606030504020204" pitchFamily="34" charset="0"/>
              </a:rPr>
              <a:t>travail</a:t>
            </a:r>
            <a:endParaRPr lang="es-ES"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38" name="Rectángulo 37"/>
          <p:cNvSpPr/>
          <p:nvPr/>
        </p:nvSpPr>
        <p:spPr>
          <a:xfrm>
            <a:off x="5879456" y="1122246"/>
            <a:ext cx="883575" cy="338554"/>
          </a:xfrm>
          <a:prstGeom prst="rect">
            <a:avLst/>
          </a:prstGeom>
        </p:spPr>
        <p:txBody>
          <a:bodyPr wrap="none">
            <a:spAutoFit/>
          </a:bodyPr>
          <a:lstStyle/>
          <a:p>
            <a:r>
              <a:rPr lang="es-ES" sz="1600" dirty="0" err="1" smtClean="0">
                <a:latin typeface="Open Sans" panose="020B0606030504020204" pitchFamily="34" charset="0"/>
                <a:ea typeface="Open Sans" panose="020B0606030504020204" pitchFamily="34" charset="0"/>
                <a:cs typeface="Open Sans" panose="020B0606030504020204" pitchFamily="34" charset="0"/>
              </a:rPr>
              <a:t>gestion</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39" name="Rectángulo 38"/>
          <p:cNvSpPr/>
          <p:nvPr/>
        </p:nvSpPr>
        <p:spPr>
          <a:xfrm>
            <a:off x="5542757" y="497502"/>
            <a:ext cx="1677062" cy="338554"/>
          </a:xfrm>
          <a:prstGeom prst="rect">
            <a:avLst/>
          </a:prstGeom>
        </p:spPr>
        <p:txBody>
          <a:bodyPr wrap="none">
            <a:spAutoFit/>
          </a:bodyPr>
          <a:lstStyle/>
          <a:p>
            <a:r>
              <a:rPr lang="es-ES" sz="1600" dirty="0" err="1">
                <a:latin typeface="Open Sans" panose="020B0606030504020204" pitchFamily="34" charset="0"/>
                <a:ea typeface="Open Sans" panose="020B0606030504020204" pitchFamily="34" charset="0"/>
                <a:cs typeface="Open Sans" panose="020B0606030504020204" pitchFamily="34" charset="0"/>
              </a:rPr>
              <a:t>communication</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40" name="Rectángulo 39"/>
          <p:cNvSpPr/>
          <p:nvPr/>
        </p:nvSpPr>
        <p:spPr>
          <a:xfrm>
            <a:off x="5950722" y="116502"/>
            <a:ext cx="861133" cy="338554"/>
          </a:xfrm>
          <a:prstGeom prst="rect">
            <a:avLst/>
          </a:prstGeom>
        </p:spPr>
        <p:txBody>
          <a:bodyPr wrap="none">
            <a:spAutoFit/>
          </a:bodyPr>
          <a:lstStyle/>
          <a:p>
            <a:r>
              <a:rPr lang="es-ES" sz="1600" dirty="0" err="1">
                <a:latin typeface="Open Sans" panose="020B0606030504020204" pitchFamily="34" charset="0"/>
                <a:ea typeface="Open Sans" panose="020B0606030504020204" pitchFamily="34" charset="0"/>
                <a:cs typeface="Open Sans" panose="020B0606030504020204" pitchFamily="34" charset="0"/>
              </a:rPr>
              <a:t>budget</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12" name="Conector recto 11"/>
          <p:cNvCxnSpPr/>
          <p:nvPr/>
        </p:nvCxnSpPr>
        <p:spPr>
          <a:xfrm>
            <a:off x="4941800" y="4240129"/>
            <a:ext cx="2743200" cy="225718"/>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sp>
        <p:nvSpPr>
          <p:cNvPr id="43" name="CuadroTexto 42"/>
          <p:cNvSpPr txBox="1"/>
          <p:nvPr/>
        </p:nvSpPr>
        <p:spPr>
          <a:xfrm>
            <a:off x="4011547" y="6477000"/>
            <a:ext cx="1140505" cy="338554"/>
          </a:xfrm>
          <a:prstGeom prst="rect">
            <a:avLst/>
          </a:prstGeom>
          <a:noFill/>
        </p:spPr>
        <p:txBody>
          <a:bodyPr wrap="none" rtlCol="0">
            <a:spAutoFit/>
          </a:bodyPr>
          <a:lstStyle/>
          <a:p>
            <a:r>
              <a:rPr lang="es-ES" sz="1600" dirty="0" smtClean="0">
                <a:latin typeface="Open Sans" panose="020B0606030504020204" pitchFamily="34" charset="0"/>
                <a:ea typeface="Open Sans" panose="020B0606030504020204" pitchFamily="34" charset="0"/>
                <a:cs typeface="Open Sans" panose="020B0606030504020204" pitchFamily="34" charset="0"/>
              </a:rPr>
              <a:t>1</a:t>
            </a:r>
            <a:r>
              <a:rPr lang="es-ES" sz="1600" baseline="30000" dirty="0" smtClean="0">
                <a:latin typeface="Open Sans" panose="020B0606030504020204" pitchFamily="34" charset="0"/>
                <a:ea typeface="Open Sans" panose="020B0606030504020204" pitchFamily="34" charset="0"/>
                <a:cs typeface="Open Sans" panose="020B0606030504020204" pitchFamily="34" charset="0"/>
              </a:rPr>
              <a:t>ère</a:t>
            </a:r>
            <a:r>
              <a:rPr lang="es-ES" sz="1600" dirty="0" smtClean="0">
                <a:latin typeface="Open Sans" panose="020B0606030504020204" pitchFamily="34" charset="0"/>
                <a:ea typeface="Open Sans" panose="020B0606030504020204" pitchFamily="34" charset="0"/>
                <a:cs typeface="Open Sans" panose="020B0606030504020204" pitchFamily="34" charset="0"/>
              </a:rPr>
              <a:t> </a:t>
            </a:r>
            <a:r>
              <a:rPr lang="es-ES" sz="1600" dirty="0" err="1" smtClean="0">
                <a:latin typeface="Open Sans" panose="020B0606030504020204" pitchFamily="34" charset="0"/>
                <a:ea typeface="Open Sans" panose="020B0606030504020204" pitchFamily="34" charset="0"/>
                <a:cs typeface="Open Sans" panose="020B0606030504020204" pitchFamily="34" charset="0"/>
              </a:rPr>
              <a:t>phase</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44" name="CuadroTexto 43"/>
          <p:cNvSpPr txBox="1"/>
          <p:nvPr/>
        </p:nvSpPr>
        <p:spPr>
          <a:xfrm>
            <a:off x="7509875" y="6477000"/>
            <a:ext cx="1176925" cy="338554"/>
          </a:xfrm>
          <a:prstGeom prst="rect">
            <a:avLst/>
          </a:prstGeom>
          <a:noFill/>
        </p:spPr>
        <p:txBody>
          <a:bodyPr wrap="none" rtlCol="0">
            <a:spAutoFit/>
          </a:bodyPr>
          <a:lstStyle/>
          <a:p>
            <a:r>
              <a:rPr lang="es-ES" sz="1600" dirty="0" smtClean="0">
                <a:latin typeface="Open Sans" panose="020B0606030504020204" pitchFamily="34" charset="0"/>
                <a:ea typeface="Open Sans" panose="020B0606030504020204" pitchFamily="34" charset="0"/>
                <a:cs typeface="Open Sans" panose="020B0606030504020204" pitchFamily="34" charset="0"/>
              </a:rPr>
              <a:t>2</a:t>
            </a:r>
            <a:r>
              <a:rPr lang="es-ES" sz="1600" baseline="30000" dirty="0" smtClean="0">
                <a:latin typeface="Open Sans" panose="020B0606030504020204" pitchFamily="34" charset="0"/>
                <a:ea typeface="Open Sans" panose="020B0606030504020204" pitchFamily="34" charset="0"/>
                <a:cs typeface="Open Sans" panose="020B0606030504020204" pitchFamily="34" charset="0"/>
              </a:rPr>
              <a:t>nde</a:t>
            </a:r>
            <a:r>
              <a:rPr lang="es-ES" sz="1600" dirty="0" smtClean="0">
                <a:latin typeface="Open Sans" panose="020B0606030504020204" pitchFamily="34" charset="0"/>
                <a:ea typeface="Open Sans" panose="020B0606030504020204" pitchFamily="34" charset="0"/>
                <a:cs typeface="Open Sans" panose="020B0606030504020204" pitchFamily="34" charset="0"/>
              </a:rPr>
              <a:t> </a:t>
            </a:r>
            <a:r>
              <a:rPr lang="es-ES" sz="1600" dirty="0" err="1" smtClean="0">
                <a:latin typeface="Open Sans" panose="020B0606030504020204" pitchFamily="34" charset="0"/>
                <a:ea typeface="Open Sans" panose="020B0606030504020204" pitchFamily="34" charset="0"/>
                <a:cs typeface="Open Sans" panose="020B0606030504020204" pitchFamily="34" charset="0"/>
              </a:rPr>
              <a:t>phase</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48" name="Conector recto 47"/>
          <p:cNvCxnSpPr/>
          <p:nvPr/>
        </p:nvCxnSpPr>
        <p:spPr>
          <a:xfrm>
            <a:off x="4957488" y="5068358"/>
            <a:ext cx="2727512" cy="9971"/>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51" name="Conector recto 50"/>
          <p:cNvCxnSpPr/>
          <p:nvPr/>
        </p:nvCxnSpPr>
        <p:spPr>
          <a:xfrm>
            <a:off x="4927008" y="6429752"/>
            <a:ext cx="2727512" cy="9971"/>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52" name="Conector recto 51"/>
          <p:cNvCxnSpPr/>
          <p:nvPr/>
        </p:nvCxnSpPr>
        <p:spPr>
          <a:xfrm>
            <a:off x="4921974" y="5168341"/>
            <a:ext cx="2763026" cy="354059"/>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54" name="Conector recto 53"/>
          <p:cNvCxnSpPr/>
          <p:nvPr/>
        </p:nvCxnSpPr>
        <p:spPr>
          <a:xfrm flipV="1">
            <a:off x="4957488" y="4081542"/>
            <a:ext cx="2697032" cy="41914"/>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56" name="Conector recto 55"/>
          <p:cNvCxnSpPr/>
          <p:nvPr/>
        </p:nvCxnSpPr>
        <p:spPr>
          <a:xfrm>
            <a:off x="4911320" y="3017115"/>
            <a:ext cx="2773680" cy="348905"/>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58" name="Conector recto 57"/>
          <p:cNvCxnSpPr/>
          <p:nvPr/>
        </p:nvCxnSpPr>
        <p:spPr>
          <a:xfrm>
            <a:off x="4957488" y="2960363"/>
            <a:ext cx="2727512" cy="12160"/>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60" name="Conector recto 59"/>
          <p:cNvCxnSpPr/>
          <p:nvPr/>
        </p:nvCxnSpPr>
        <p:spPr>
          <a:xfrm>
            <a:off x="4926560" y="2194748"/>
            <a:ext cx="2758440" cy="101834"/>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62" name="Conector recto 61"/>
          <p:cNvCxnSpPr/>
          <p:nvPr/>
        </p:nvCxnSpPr>
        <p:spPr>
          <a:xfrm flipV="1">
            <a:off x="4957488" y="2061076"/>
            <a:ext cx="2727512" cy="24904"/>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64" name="Conector recto 63"/>
          <p:cNvCxnSpPr/>
          <p:nvPr/>
        </p:nvCxnSpPr>
        <p:spPr>
          <a:xfrm flipV="1">
            <a:off x="4942024" y="1638854"/>
            <a:ext cx="2742976" cy="45382"/>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sp>
        <p:nvSpPr>
          <p:cNvPr id="67" name="Título 1"/>
          <p:cNvSpPr txBox="1">
            <a:spLocks/>
          </p:cNvSpPr>
          <p:nvPr/>
        </p:nvSpPr>
        <p:spPr>
          <a:xfrm>
            <a:off x="351396" y="1828800"/>
            <a:ext cx="3534804" cy="914400"/>
          </a:xfrm>
          <a:prstGeom prst="rect">
            <a:avLst/>
          </a:prstGeom>
        </p:spPr>
        <p:txBody>
          <a:bodyPr/>
          <a:lstStyle>
            <a:lvl1pPr algn="l" defTabSz="914400" rtl="0" eaLnBrk="1" latinLnBrk="0" hangingPunct="1">
              <a:spcBef>
                <a:spcPct val="0"/>
              </a:spcBef>
              <a:buNone/>
              <a:defRPr kumimoji="0" lang="es-ES" sz="2600" b="1" i="0" kern="1200">
                <a:solidFill>
                  <a:schemeClr val="tx2"/>
                </a:solidFill>
                <a:latin typeface="Open Sans Semibold"/>
                <a:ea typeface="+mj-ea"/>
                <a:cs typeface="+mj-cs"/>
              </a:defRPr>
            </a:lvl1pPr>
          </a:lstStyle>
          <a:p>
            <a:r>
              <a:rPr lang="fr-FR" dirty="0" smtClean="0"/>
              <a:t>Les critères de sélection et leur pondération dans les deux phases</a:t>
            </a:r>
            <a:endParaRPr lang="fr-FR" dirty="0"/>
          </a:p>
        </p:txBody>
      </p:sp>
      <p:pic>
        <p:nvPicPr>
          <p:cNvPr id="37" name="Marcador de contenido 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661056" y="4490134"/>
            <a:ext cx="741407" cy="689277"/>
          </a:xfrm>
          <a:prstGeom prst="rect">
            <a:avLst/>
          </a:prstGeom>
        </p:spPr>
      </p:pic>
      <p:sp>
        <p:nvSpPr>
          <p:cNvPr id="41" name="CuadroTexto 40"/>
          <p:cNvSpPr txBox="1"/>
          <p:nvPr/>
        </p:nvSpPr>
        <p:spPr>
          <a:xfrm>
            <a:off x="762000" y="4569538"/>
            <a:ext cx="1706828" cy="400110"/>
          </a:xfrm>
          <a:prstGeom prst="rect">
            <a:avLst/>
          </a:prstGeom>
          <a:noFill/>
        </p:spPr>
        <p:txBody>
          <a:bodyPr wrap="square" rtlCol="0">
            <a:spAutoFit/>
          </a:bodyPr>
          <a:lstStyle/>
          <a:p>
            <a:pPr algn="ctr"/>
            <a:r>
              <a:rPr lang="es-ES" sz="2000" b="1"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Fiche 6</a:t>
            </a:r>
            <a:endParaRPr lang="fr-FR" sz="2000" b="1"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993514240"/>
      </p:ext>
    </p:extLst>
  </p:cSld>
  <p:clrMapOvr>
    <a:masterClrMapping/>
  </p:clrMapOvr>
  <p:transition spd="slow">
    <p:comb/>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a 7"/>
          <p:cNvGraphicFramePr/>
          <p:nvPr>
            <p:extLst>
              <p:ext uri="{D42A27DB-BD31-4B8C-83A1-F6EECF244321}">
                <p14:modId xmlns:p14="http://schemas.microsoft.com/office/powerpoint/2010/main" val="3835550397"/>
              </p:ext>
            </p:extLst>
          </p:nvPr>
        </p:nvGraphicFramePr>
        <p:xfrm>
          <a:off x="381000" y="1295400"/>
          <a:ext cx="83820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ítulo 1"/>
          <p:cNvSpPr txBox="1">
            <a:spLocks/>
          </p:cNvSpPr>
          <p:nvPr/>
        </p:nvSpPr>
        <p:spPr>
          <a:xfrm>
            <a:off x="2590800" y="381000"/>
            <a:ext cx="5486400" cy="381000"/>
          </a:xfrm>
          <a:prstGeom prst="rect">
            <a:avLst/>
          </a:prstGeom>
        </p:spPr>
        <p:txBody>
          <a:bodyPr/>
          <a:lstStyle>
            <a:lvl1pPr algn="l" defTabSz="914400" rtl="0" eaLnBrk="1" latinLnBrk="0" hangingPunct="1">
              <a:spcBef>
                <a:spcPct val="0"/>
              </a:spcBef>
              <a:buNone/>
              <a:defRPr kumimoji="0" lang="es-ES" sz="2600" b="1" i="0" kern="1200">
                <a:solidFill>
                  <a:schemeClr val="tx2"/>
                </a:solidFill>
                <a:latin typeface="Open Sans Semibold"/>
                <a:ea typeface="+mj-ea"/>
                <a:cs typeface="+mj-cs"/>
              </a:defRPr>
            </a:lvl1pPr>
          </a:lstStyle>
          <a:p>
            <a:r>
              <a:rPr lang="fr-FR" dirty="0" smtClean="0"/>
              <a:t>La notation des candidatures</a:t>
            </a:r>
            <a:endParaRPr lang="fr-FR" dirty="0"/>
          </a:p>
        </p:txBody>
      </p:sp>
      <p:sp>
        <p:nvSpPr>
          <p:cNvPr id="2" name="Flecha derecha 1">
            <a:hlinkClick r:id="rId8" action="ppaction://hlinkpres?slideindex=1&amp;slidetitle="/>
          </p:cNvPr>
          <p:cNvSpPr/>
          <p:nvPr/>
        </p:nvSpPr>
        <p:spPr>
          <a:xfrm>
            <a:off x="8126955" y="6373368"/>
            <a:ext cx="978408" cy="484632"/>
          </a:xfrm>
          <a:prstGeom prst="rightArrow">
            <a:avLst/>
          </a:prstGeom>
          <a:solidFill>
            <a:schemeClr val="accent1">
              <a:lumMod val="40000"/>
              <a:lumOff val="6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67619900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graphicEl>
                                              <a:dgm id="{551DA360-CF2C-48A6-82AD-D18B85C4B0A5}"/>
                                            </p:graphicEl>
                                          </p:spTgt>
                                        </p:tgtEl>
                                        <p:attrNameLst>
                                          <p:attrName>style.visibility</p:attrName>
                                        </p:attrNameLst>
                                      </p:cBhvr>
                                      <p:to>
                                        <p:strVal val="visible"/>
                                      </p:to>
                                    </p:set>
                                    <p:animEffect transition="in" filter="wipe(up)">
                                      <p:cBhvr>
                                        <p:cTn id="7" dur="500"/>
                                        <p:tgtEl>
                                          <p:spTgt spid="8">
                                            <p:graphicEl>
                                              <a:dgm id="{551DA360-CF2C-48A6-82AD-D18B85C4B0A5}"/>
                                            </p:graphicEl>
                                          </p:spTgt>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graphicEl>
                                              <a:dgm id="{837272A8-5388-4BBC-A39D-18C8C61645CA}"/>
                                            </p:graphicEl>
                                          </p:spTgt>
                                        </p:tgtEl>
                                        <p:attrNameLst>
                                          <p:attrName>style.visibility</p:attrName>
                                        </p:attrNameLst>
                                      </p:cBhvr>
                                      <p:to>
                                        <p:strVal val="visible"/>
                                      </p:to>
                                    </p:set>
                                    <p:animEffect transition="in" filter="wipe(up)">
                                      <p:cBhvr>
                                        <p:cTn id="11" dur="500"/>
                                        <p:tgtEl>
                                          <p:spTgt spid="8">
                                            <p:graphicEl>
                                              <a:dgm id="{837272A8-5388-4BBC-A39D-18C8C61645CA}"/>
                                            </p:graphic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8">
                                            <p:graphicEl>
                                              <a:dgm id="{9DAB6F64-E47F-4FB7-8B4E-B856C73D03DD}"/>
                                            </p:graphicEl>
                                          </p:spTgt>
                                        </p:tgtEl>
                                        <p:attrNameLst>
                                          <p:attrName>style.visibility</p:attrName>
                                        </p:attrNameLst>
                                      </p:cBhvr>
                                      <p:to>
                                        <p:strVal val="visible"/>
                                      </p:to>
                                    </p:set>
                                    <p:animEffect transition="in" filter="wipe(up)">
                                      <p:cBhvr>
                                        <p:cTn id="16" dur="500"/>
                                        <p:tgtEl>
                                          <p:spTgt spid="8">
                                            <p:graphicEl>
                                              <a:dgm id="{9DAB6F64-E47F-4FB7-8B4E-B856C73D03DD}"/>
                                            </p:graphicEl>
                                          </p:spTgt>
                                        </p:tgtEl>
                                      </p:cBhvr>
                                    </p:animEffect>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8">
                                            <p:graphicEl>
                                              <a:dgm id="{3D59D19E-09FE-4393-8A2C-C8F0F7E485CE}"/>
                                            </p:graphicEl>
                                          </p:spTgt>
                                        </p:tgtEl>
                                        <p:attrNameLst>
                                          <p:attrName>style.visibility</p:attrName>
                                        </p:attrNameLst>
                                      </p:cBhvr>
                                      <p:to>
                                        <p:strVal val="visible"/>
                                      </p:to>
                                    </p:set>
                                    <p:animEffect transition="in" filter="wipe(up)">
                                      <p:cBhvr>
                                        <p:cTn id="20" dur="500"/>
                                        <p:tgtEl>
                                          <p:spTgt spid="8">
                                            <p:graphicEl>
                                              <a:dgm id="{3D59D19E-09FE-4393-8A2C-C8F0F7E485CE}"/>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8">
                                            <p:graphicEl>
                                              <a:dgm id="{111CF2A8-D1BD-428D-8585-2C3E8BBD4841}"/>
                                            </p:graphicEl>
                                          </p:spTgt>
                                        </p:tgtEl>
                                        <p:attrNameLst>
                                          <p:attrName>style.visibility</p:attrName>
                                        </p:attrNameLst>
                                      </p:cBhvr>
                                      <p:to>
                                        <p:strVal val="visible"/>
                                      </p:to>
                                    </p:set>
                                    <p:animEffect transition="in" filter="wipe(up)">
                                      <p:cBhvr>
                                        <p:cTn id="25" dur="500"/>
                                        <p:tgtEl>
                                          <p:spTgt spid="8">
                                            <p:graphicEl>
                                              <a:dgm id="{111CF2A8-D1BD-428D-8585-2C3E8BBD4841}"/>
                                            </p:graphicEl>
                                          </p:spTgt>
                                        </p:tgtEl>
                                      </p:cBhvr>
                                    </p:animEffect>
                                  </p:childTnLst>
                                </p:cTn>
                              </p:par>
                            </p:childTnLst>
                          </p:cTn>
                        </p:par>
                        <p:par>
                          <p:cTn id="26" fill="hold">
                            <p:stCondLst>
                              <p:cond delay="500"/>
                            </p:stCondLst>
                            <p:childTnLst>
                              <p:par>
                                <p:cTn id="27" presetID="22" presetClass="entr" presetSubtype="1" fill="hold" grpId="0" nodeType="afterEffect">
                                  <p:stCondLst>
                                    <p:cond delay="0"/>
                                  </p:stCondLst>
                                  <p:childTnLst>
                                    <p:set>
                                      <p:cBhvr>
                                        <p:cTn id="28" dur="1" fill="hold">
                                          <p:stCondLst>
                                            <p:cond delay="0"/>
                                          </p:stCondLst>
                                        </p:cTn>
                                        <p:tgtEl>
                                          <p:spTgt spid="8">
                                            <p:graphicEl>
                                              <a:dgm id="{5C6EF629-CBC2-4B3F-B1A8-213004F59361}"/>
                                            </p:graphicEl>
                                          </p:spTgt>
                                        </p:tgtEl>
                                        <p:attrNameLst>
                                          <p:attrName>style.visibility</p:attrName>
                                        </p:attrNameLst>
                                      </p:cBhvr>
                                      <p:to>
                                        <p:strVal val="visible"/>
                                      </p:to>
                                    </p:set>
                                    <p:animEffect transition="in" filter="wipe(up)">
                                      <p:cBhvr>
                                        <p:cTn id="29" dur="500"/>
                                        <p:tgtEl>
                                          <p:spTgt spid="8">
                                            <p:graphicEl>
                                              <a:dgm id="{5C6EF629-CBC2-4B3F-B1A8-213004F59361}"/>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8">
                                            <p:graphicEl>
                                              <a:dgm id="{8BF404CF-F6B9-4B76-A9DA-29E3E1077BC2}"/>
                                            </p:graphicEl>
                                          </p:spTgt>
                                        </p:tgtEl>
                                        <p:attrNameLst>
                                          <p:attrName>style.visibility</p:attrName>
                                        </p:attrNameLst>
                                      </p:cBhvr>
                                      <p:to>
                                        <p:strVal val="visible"/>
                                      </p:to>
                                    </p:set>
                                    <p:animEffect transition="in" filter="wipe(up)">
                                      <p:cBhvr>
                                        <p:cTn id="34" dur="500"/>
                                        <p:tgtEl>
                                          <p:spTgt spid="8">
                                            <p:graphicEl>
                                              <a:dgm id="{8BF404CF-F6B9-4B76-A9DA-29E3E1077BC2}"/>
                                            </p:graphicEl>
                                          </p:spTgt>
                                        </p:tgtEl>
                                      </p:cBhvr>
                                    </p:animEffect>
                                  </p:childTnLst>
                                </p:cTn>
                              </p:par>
                            </p:childTnLst>
                          </p:cTn>
                        </p:par>
                        <p:par>
                          <p:cTn id="35" fill="hold">
                            <p:stCondLst>
                              <p:cond delay="500"/>
                            </p:stCondLst>
                            <p:childTnLst>
                              <p:par>
                                <p:cTn id="36" presetID="22" presetClass="entr" presetSubtype="1" fill="hold" grpId="0" nodeType="afterEffect">
                                  <p:stCondLst>
                                    <p:cond delay="0"/>
                                  </p:stCondLst>
                                  <p:childTnLst>
                                    <p:set>
                                      <p:cBhvr>
                                        <p:cTn id="37" dur="1" fill="hold">
                                          <p:stCondLst>
                                            <p:cond delay="0"/>
                                          </p:stCondLst>
                                        </p:cTn>
                                        <p:tgtEl>
                                          <p:spTgt spid="8">
                                            <p:graphicEl>
                                              <a:dgm id="{A849B147-FB33-406E-AC25-71828FD05EE8}"/>
                                            </p:graphicEl>
                                          </p:spTgt>
                                        </p:tgtEl>
                                        <p:attrNameLst>
                                          <p:attrName>style.visibility</p:attrName>
                                        </p:attrNameLst>
                                      </p:cBhvr>
                                      <p:to>
                                        <p:strVal val="visible"/>
                                      </p:to>
                                    </p:set>
                                    <p:animEffect transition="in" filter="wipe(up)">
                                      <p:cBhvr>
                                        <p:cTn id="38" dur="500"/>
                                        <p:tgtEl>
                                          <p:spTgt spid="8">
                                            <p:graphicEl>
                                              <a:dgm id="{A849B147-FB33-406E-AC25-71828FD05EE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uiExpand="1">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Conditions</a:t>
            </a:r>
            <a:r>
              <a:rPr lang="es-ES" dirty="0" smtClean="0"/>
              <a:t> de </a:t>
            </a:r>
            <a:r>
              <a:rPr lang="es-ES" dirty="0" err="1" smtClean="0"/>
              <a:t>participation</a:t>
            </a:r>
            <a:r>
              <a:rPr lang="es-ES" dirty="0" smtClean="0"/>
              <a:t> à </a:t>
            </a:r>
            <a:r>
              <a:rPr lang="es-ES" dirty="0" err="1" smtClean="0"/>
              <a:t>l’appel</a:t>
            </a:r>
            <a:r>
              <a:rPr lang="es-ES" dirty="0" smtClean="0"/>
              <a:t> à </a:t>
            </a:r>
            <a:r>
              <a:rPr lang="es-ES" dirty="0" err="1" smtClean="0"/>
              <a:t>projets</a:t>
            </a:r>
            <a:endParaRPr lang="fr-FR" dirty="0"/>
          </a:p>
        </p:txBody>
      </p:sp>
    </p:spTree>
    <p:extLst>
      <p:ext uri="{BB962C8B-B14F-4D97-AF65-F5344CB8AC3E}">
        <p14:creationId xmlns:p14="http://schemas.microsoft.com/office/powerpoint/2010/main" val="1212067866"/>
      </p:ext>
    </p:extLst>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p:txBody>
          <a:bodyPr/>
          <a:lstStyle/>
          <a:p>
            <a:endParaRPr lang="es-ES" dirty="0"/>
          </a:p>
          <a:p>
            <a:endParaRPr lang="fr-FR" dirty="0"/>
          </a:p>
        </p:txBody>
      </p:sp>
      <p:graphicFrame>
        <p:nvGraphicFramePr>
          <p:cNvPr id="3" name="Tabla 2"/>
          <p:cNvGraphicFramePr>
            <a:graphicFrameLocks noGrp="1"/>
          </p:cNvGraphicFramePr>
          <p:nvPr>
            <p:extLst/>
          </p:nvPr>
        </p:nvGraphicFramePr>
        <p:xfrm>
          <a:off x="392806" y="1447800"/>
          <a:ext cx="8458200" cy="4191000"/>
        </p:xfrm>
        <a:graphic>
          <a:graphicData uri="http://schemas.openxmlformats.org/drawingml/2006/table">
            <a:tbl>
              <a:tblPr firstRow="1" bandRow="1">
                <a:tableStyleId>{5C22544A-7EE6-4342-B048-85BDC9FD1C3A}</a:tableStyleId>
              </a:tblPr>
              <a:tblGrid>
                <a:gridCol w="2819400"/>
                <a:gridCol w="2819400"/>
                <a:gridCol w="2819400"/>
              </a:tblGrid>
              <a:tr h="1397000">
                <a:tc>
                  <a:txBody>
                    <a:bodyPr/>
                    <a:lstStyle/>
                    <a:p>
                      <a:pPr algn="ctr">
                        <a:lnSpc>
                          <a:spcPts val="1800"/>
                        </a:lnSpc>
                        <a:spcAft>
                          <a:spcPts val="1800"/>
                        </a:spcAft>
                      </a:pPr>
                      <a:r>
                        <a:rPr lang="fr-FR" sz="1400" b="1" dirty="0">
                          <a:solidFill>
                            <a:srgbClr val="002087"/>
                          </a:solidFill>
                          <a:effectLst/>
                          <a:latin typeface="Open Sans" panose="020B0606030504020204" pitchFamily="34" charset="0"/>
                          <a:ea typeface="MS Mincho"/>
                          <a:cs typeface="Times New Roman" panose="02020603050405020304" pitchFamily="18" charset="0"/>
                        </a:rPr>
                        <a:t>Conditions de l’appel à projets / dossier de candidature</a:t>
                      </a:r>
                      <a:endParaRPr lang="es-E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fr-FR" sz="1400" b="1" dirty="0">
                          <a:solidFill>
                            <a:srgbClr val="002087"/>
                          </a:solidFill>
                          <a:effectLst/>
                          <a:latin typeface="Open Sans" panose="020B0606030504020204" pitchFamily="34" charset="0"/>
                          <a:ea typeface="MS Mincho"/>
                          <a:cs typeface="Times New Roman" panose="02020603050405020304" pitchFamily="18" charset="0"/>
                        </a:rPr>
                        <a:t>Premier appel à projets </a:t>
                      </a:r>
                      <a:endParaRPr lang="es-ES" sz="1400" dirty="0">
                        <a:effectLst/>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07000"/>
                        </a:lnSpc>
                        <a:spcAft>
                          <a:spcPts val="0"/>
                        </a:spcAft>
                      </a:pPr>
                      <a:r>
                        <a:rPr lang="fr-FR" sz="1400" b="1" dirty="0">
                          <a:solidFill>
                            <a:srgbClr val="002087"/>
                          </a:solidFill>
                          <a:effectLst/>
                          <a:latin typeface="Open Sans" panose="020B0606030504020204" pitchFamily="34" charset="0"/>
                          <a:ea typeface="MS Mincho"/>
                          <a:cs typeface="Times New Roman" panose="02020603050405020304" pitchFamily="18" charset="0"/>
                        </a:rPr>
                        <a:t>(septembre 2015)</a:t>
                      </a:r>
                      <a:endParaRPr lang="es-E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fr-FR" sz="1400" b="1">
                          <a:solidFill>
                            <a:srgbClr val="002087"/>
                          </a:solidFill>
                          <a:effectLst/>
                          <a:latin typeface="Open Sans" panose="020B0606030504020204" pitchFamily="34" charset="0"/>
                          <a:ea typeface="MS Mincho"/>
                          <a:cs typeface="Times New Roman" panose="02020603050405020304" pitchFamily="18" charset="0"/>
                        </a:rPr>
                        <a:t>Second appel à projets </a:t>
                      </a:r>
                      <a:endParaRPr lang="es-ES" sz="1400">
                        <a:effectLst/>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07000"/>
                        </a:lnSpc>
                        <a:spcAft>
                          <a:spcPts val="0"/>
                        </a:spcAft>
                      </a:pPr>
                      <a:r>
                        <a:rPr lang="fr-FR" sz="1400" b="1">
                          <a:solidFill>
                            <a:srgbClr val="002087"/>
                          </a:solidFill>
                          <a:effectLst/>
                          <a:latin typeface="Open Sans" panose="020B0606030504020204" pitchFamily="34" charset="0"/>
                          <a:ea typeface="MS Mincho"/>
                          <a:cs typeface="Times New Roman" panose="02020603050405020304" pitchFamily="18" charset="0"/>
                        </a:rPr>
                        <a:t>(décembre 2016)</a:t>
                      </a:r>
                      <a:endParaRPr lang="es-E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1397000">
                <a:tc>
                  <a:txBody>
                    <a:bodyPr/>
                    <a:lstStyle/>
                    <a:p>
                      <a:pPr algn="l">
                        <a:lnSpc>
                          <a:spcPct val="107000"/>
                        </a:lnSpc>
                        <a:spcAft>
                          <a:spcPts val="0"/>
                        </a:spcAft>
                      </a:pPr>
                      <a:r>
                        <a:rPr lang="fr-FR" sz="1400" b="1" dirty="0">
                          <a:effectLst/>
                          <a:latin typeface="Open Sans" panose="020B0606030504020204" pitchFamily="34" charset="0"/>
                          <a:ea typeface="MS Mincho"/>
                          <a:cs typeface="Times New Roman" panose="02020603050405020304" pitchFamily="18" charset="0"/>
                        </a:rPr>
                        <a:t>Éligibilité des dépenses</a:t>
                      </a:r>
                      <a:endParaRPr lang="es-E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fr-FR" sz="1400" dirty="0">
                          <a:effectLst/>
                          <a:latin typeface="Open Sans" panose="020B0606030504020204" pitchFamily="34" charset="0"/>
                          <a:ea typeface="MS Mincho"/>
                          <a:cs typeface="Times New Roman" panose="02020603050405020304" pitchFamily="18" charset="0"/>
                        </a:rPr>
                        <a:t>À partir du 1</a:t>
                      </a:r>
                      <a:r>
                        <a:rPr lang="fr-FR" sz="1400" baseline="30000" dirty="0">
                          <a:effectLst/>
                          <a:latin typeface="Open Sans" panose="020B0606030504020204" pitchFamily="34" charset="0"/>
                          <a:ea typeface="MS Mincho"/>
                          <a:cs typeface="Times New Roman" panose="02020603050405020304" pitchFamily="18" charset="0"/>
                        </a:rPr>
                        <a:t>er</a:t>
                      </a:r>
                      <a:r>
                        <a:rPr lang="fr-FR" sz="1400" dirty="0">
                          <a:effectLst/>
                          <a:latin typeface="Open Sans" panose="020B0606030504020204" pitchFamily="34" charset="0"/>
                          <a:ea typeface="MS Mincho"/>
                          <a:cs typeface="Times New Roman" panose="02020603050405020304" pitchFamily="18" charset="0"/>
                        </a:rPr>
                        <a:t> janvier 2014</a:t>
                      </a:r>
                      <a:endParaRPr lang="es-E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07000"/>
                        </a:lnSpc>
                        <a:spcAft>
                          <a:spcPts val="0"/>
                        </a:spcAft>
                      </a:pPr>
                      <a:r>
                        <a:rPr lang="fr-FR" sz="1400" dirty="0">
                          <a:effectLst/>
                          <a:latin typeface="Open Sans" panose="020B0606030504020204" pitchFamily="34" charset="0"/>
                          <a:ea typeface="MS Mincho"/>
                          <a:cs typeface="Times New Roman" panose="02020603050405020304" pitchFamily="18" charset="0"/>
                        </a:rPr>
                        <a:t>À partir du 1</a:t>
                      </a:r>
                      <a:r>
                        <a:rPr lang="fr-FR" sz="1400" baseline="30000" dirty="0">
                          <a:effectLst/>
                          <a:latin typeface="Open Sans" panose="020B0606030504020204" pitchFamily="34" charset="0"/>
                          <a:ea typeface="MS Mincho"/>
                          <a:cs typeface="Times New Roman" panose="02020603050405020304" pitchFamily="18" charset="0"/>
                        </a:rPr>
                        <a:t>er</a:t>
                      </a:r>
                      <a:r>
                        <a:rPr lang="fr-FR" sz="1400" dirty="0">
                          <a:effectLst/>
                          <a:latin typeface="Open Sans" panose="020B0606030504020204" pitchFamily="34" charset="0"/>
                          <a:ea typeface="MS Mincho"/>
                          <a:cs typeface="Times New Roman" panose="02020603050405020304" pitchFamily="18" charset="0"/>
                        </a:rPr>
                        <a:t> janvier 2016</a:t>
                      </a:r>
                      <a:endParaRPr lang="es-E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1397000">
                <a:tc>
                  <a:txBody>
                    <a:bodyPr/>
                    <a:lstStyle/>
                    <a:p>
                      <a:pPr algn="l">
                        <a:lnSpc>
                          <a:spcPct val="107000"/>
                        </a:lnSpc>
                        <a:spcAft>
                          <a:spcPts val="0"/>
                        </a:spcAft>
                      </a:pPr>
                      <a:r>
                        <a:rPr lang="fr-FR" sz="1400" b="1" dirty="0">
                          <a:effectLst/>
                          <a:latin typeface="Open Sans" panose="020B0606030504020204" pitchFamily="34" charset="0"/>
                          <a:ea typeface="MS Mincho"/>
                          <a:cs typeface="Times New Roman" panose="02020603050405020304" pitchFamily="18" charset="0"/>
                        </a:rPr>
                        <a:t>Partenariats</a:t>
                      </a:r>
                      <a:endParaRPr lang="es-E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fr-FR" sz="1400" dirty="0">
                          <a:effectLst/>
                          <a:latin typeface="Open Sans" panose="020B0606030504020204" pitchFamily="34" charset="0"/>
                          <a:ea typeface="MS Mincho"/>
                          <a:cs typeface="Times New Roman" panose="02020603050405020304" pitchFamily="18" charset="0"/>
                        </a:rPr>
                        <a:t>Au moins </a:t>
                      </a:r>
                      <a:r>
                        <a:rPr lang="fr-FR" sz="1400" b="1" dirty="0">
                          <a:effectLst/>
                          <a:latin typeface="Open Sans" panose="020B0606030504020204" pitchFamily="34" charset="0"/>
                          <a:ea typeface="MS Mincho"/>
                          <a:cs typeface="Times New Roman" panose="02020603050405020304" pitchFamily="18" charset="0"/>
                        </a:rPr>
                        <a:t>2 bénéficiaires</a:t>
                      </a:r>
                      <a:r>
                        <a:rPr lang="fr-FR" sz="1400" dirty="0">
                          <a:effectLst/>
                          <a:latin typeface="Open Sans" panose="020B0606030504020204" pitchFamily="34" charset="0"/>
                          <a:ea typeface="MS Mincho"/>
                          <a:cs typeface="Times New Roman" panose="02020603050405020304" pitchFamily="18" charset="0"/>
                        </a:rPr>
                        <a:t> de </a:t>
                      </a:r>
                      <a:r>
                        <a:rPr lang="fr-FR" sz="1400" b="1" dirty="0">
                          <a:effectLst/>
                          <a:latin typeface="Open Sans" panose="020B0606030504020204" pitchFamily="34" charset="0"/>
                          <a:ea typeface="MS Mincho"/>
                          <a:cs typeface="Times New Roman" panose="02020603050405020304" pitchFamily="18" charset="0"/>
                        </a:rPr>
                        <a:t>2 pays participants</a:t>
                      </a:r>
                      <a:r>
                        <a:rPr lang="fr-FR" sz="1400" dirty="0">
                          <a:effectLst/>
                          <a:latin typeface="Open Sans" panose="020B0606030504020204" pitchFamily="34" charset="0"/>
                          <a:ea typeface="MS Mincho"/>
                          <a:cs typeface="Times New Roman" panose="02020603050405020304" pitchFamily="18" charset="0"/>
                        </a:rPr>
                        <a:t>, dont au moins un État membre de l’Union européenne</a:t>
                      </a:r>
                      <a:endParaRPr lang="es-E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07000"/>
                        </a:lnSpc>
                        <a:spcAft>
                          <a:spcPts val="0"/>
                        </a:spcAft>
                      </a:pPr>
                      <a:r>
                        <a:rPr lang="fr-FR" sz="1400" dirty="0">
                          <a:effectLst/>
                          <a:latin typeface="Open Sans" panose="020B0606030504020204" pitchFamily="34" charset="0"/>
                          <a:ea typeface="MS Mincho"/>
                          <a:cs typeface="Times New Roman" panose="02020603050405020304" pitchFamily="18" charset="0"/>
                        </a:rPr>
                        <a:t>Bénéficiaires d’au moins </a:t>
                      </a:r>
                      <a:r>
                        <a:rPr lang="fr-FR" sz="1400" b="1" dirty="0">
                          <a:effectLst/>
                          <a:latin typeface="Open Sans" panose="020B0606030504020204" pitchFamily="34" charset="0"/>
                          <a:ea typeface="MS Mincho"/>
                          <a:cs typeface="Times New Roman" panose="02020603050405020304" pitchFamily="18" charset="0"/>
                        </a:rPr>
                        <a:t>3 États membres de l’Union européenne </a:t>
                      </a:r>
                      <a:r>
                        <a:rPr lang="fr-FR" sz="1400" dirty="0">
                          <a:effectLst/>
                          <a:latin typeface="Open Sans" panose="020B0606030504020204" pitchFamily="34" charset="0"/>
                          <a:ea typeface="MS Mincho"/>
                          <a:cs typeface="Times New Roman" panose="02020603050405020304" pitchFamily="18" charset="0"/>
                        </a:rPr>
                        <a:t>participant au programme</a:t>
                      </a:r>
                      <a:endParaRPr lang="es-E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pic>
        <p:nvPicPr>
          <p:cNvPr id="12" name="Imagen 11"/>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5029200" y="5086309"/>
            <a:ext cx="910045" cy="838200"/>
          </a:xfrm>
          <a:prstGeom prst="rect">
            <a:avLst/>
          </a:prstGeom>
        </p:spPr>
      </p:pic>
      <p:pic>
        <p:nvPicPr>
          <p:cNvPr id="14" name="Imagen 1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73887" y="4928587"/>
            <a:ext cx="1493884" cy="995922"/>
          </a:xfrm>
          <a:prstGeom prst="rect">
            <a:avLst/>
          </a:prstGeom>
        </p:spPr>
      </p:pic>
    </p:spTree>
    <p:extLst>
      <p:ext uri="{BB962C8B-B14F-4D97-AF65-F5344CB8AC3E}">
        <p14:creationId xmlns:p14="http://schemas.microsoft.com/office/powerpoint/2010/main" val="2249352025"/>
      </p:ext>
    </p:extLst>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Bénéficiaires</a:t>
            </a:r>
            <a:r>
              <a:rPr lang="es-ES" dirty="0" smtClean="0"/>
              <a:t> </a:t>
            </a:r>
            <a:r>
              <a:rPr lang="es-ES" dirty="0" err="1" smtClean="0"/>
              <a:t>potentiels</a:t>
            </a:r>
            <a:r>
              <a:rPr lang="es-ES" dirty="0" smtClean="0"/>
              <a:t> et </a:t>
            </a:r>
            <a:r>
              <a:rPr lang="es-ES" dirty="0" err="1" smtClean="0"/>
              <a:t>taux</a:t>
            </a:r>
            <a:r>
              <a:rPr lang="es-ES" dirty="0" smtClean="0"/>
              <a:t> de </a:t>
            </a:r>
            <a:r>
              <a:rPr lang="es-ES" dirty="0" err="1" smtClean="0"/>
              <a:t>cofinancement</a:t>
            </a:r>
            <a:endParaRPr lang="fr-FR" dirty="0"/>
          </a:p>
        </p:txBody>
      </p:sp>
    </p:spTree>
    <p:extLst>
      <p:ext uri="{BB962C8B-B14F-4D97-AF65-F5344CB8AC3E}">
        <p14:creationId xmlns:p14="http://schemas.microsoft.com/office/powerpoint/2010/main" val="3862952110"/>
      </p:ext>
    </p:extLst>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1144" y="1071101"/>
            <a:ext cx="8411288" cy="914400"/>
          </a:xfrm>
        </p:spPr>
        <p:txBody>
          <a:bodyPr/>
          <a:lstStyle/>
          <a:p>
            <a:pPr lvl="0">
              <a:spcBef>
                <a:spcPts val="0"/>
              </a:spcBef>
            </a:pPr>
            <a:r>
              <a:rPr lang="es-ES" sz="2300" dirty="0">
                <a:solidFill>
                  <a:srgbClr val="002087"/>
                </a:solidFill>
              </a:rPr>
              <a:t>Bénéficiaires et taux de cofinancement (fiche 3.2 guide </a:t>
            </a:r>
            <a:r>
              <a:rPr lang="es-ES" sz="2300" dirty="0" err="1">
                <a:solidFill>
                  <a:srgbClr val="002087"/>
                </a:solidFill>
              </a:rPr>
              <a:t>Sudoe</a:t>
            </a:r>
            <a:r>
              <a:rPr lang="es-ES" sz="2300" dirty="0">
                <a:solidFill>
                  <a:srgbClr val="002087"/>
                </a:solidFill>
              </a:rPr>
              <a:t>)</a:t>
            </a:r>
          </a:p>
        </p:txBody>
      </p:sp>
      <p:sp>
        <p:nvSpPr>
          <p:cNvPr id="3" name="Redondear rectángulo de esquina diagonal 2"/>
          <p:cNvSpPr/>
          <p:nvPr/>
        </p:nvSpPr>
        <p:spPr>
          <a:xfrm>
            <a:off x="357396" y="2286000"/>
            <a:ext cx="2756299" cy="609600"/>
          </a:xfrm>
          <a:prstGeom prst="round2DiagRect">
            <a:avLst/>
          </a:prstGeom>
          <a:solidFill>
            <a:srgbClr val="C160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a:solidFill>
                  <a:prstClr val="white"/>
                </a:solidFill>
                <a:latin typeface="Open Sans Semibold" panose="020B0706030804020204" pitchFamily="34" charset="0"/>
                <a:ea typeface="Open Sans Semibold" panose="020B0706030804020204" pitchFamily="34" charset="0"/>
                <a:cs typeface="Open Sans Semibold" panose="020B0706030804020204" pitchFamily="34" charset="0"/>
              </a:rPr>
              <a:t>Type de bénéficiaire</a:t>
            </a:r>
            <a:endParaRPr sz="1600" dirty="0">
              <a:solidFill>
                <a:prstClr val="whit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 name="Redondear rectángulo de esquina diagonal 3"/>
          <p:cNvSpPr/>
          <p:nvPr/>
        </p:nvSpPr>
        <p:spPr>
          <a:xfrm>
            <a:off x="3223525" y="4539065"/>
            <a:ext cx="2821780" cy="777478"/>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75%</a:t>
            </a:r>
            <a:endPar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 name="Redondear rectángulo de esquina diagonal 4"/>
          <p:cNvSpPr/>
          <p:nvPr/>
        </p:nvSpPr>
        <p:spPr>
          <a:xfrm>
            <a:off x="3244956" y="3756642"/>
            <a:ext cx="2821780" cy="654827"/>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75%</a:t>
            </a:r>
          </a:p>
        </p:txBody>
      </p:sp>
      <p:sp>
        <p:nvSpPr>
          <p:cNvPr id="6" name="Redondear rectángulo de esquina diagonal 5"/>
          <p:cNvSpPr/>
          <p:nvPr/>
        </p:nvSpPr>
        <p:spPr>
          <a:xfrm>
            <a:off x="3223525" y="5464642"/>
            <a:ext cx="2821780" cy="746517"/>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75%</a:t>
            </a:r>
            <a:endPar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7" name="Redondear rectángulo de esquina diagonal 6"/>
          <p:cNvSpPr/>
          <p:nvPr/>
        </p:nvSpPr>
        <p:spPr>
          <a:xfrm>
            <a:off x="6197997" y="5464642"/>
            <a:ext cx="2574435" cy="746517"/>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Privée</a:t>
            </a:r>
          </a:p>
        </p:txBody>
      </p:sp>
      <p:sp>
        <p:nvSpPr>
          <p:cNvPr id="8" name="Redondear rectángulo de esquina diagonal 7"/>
          <p:cNvSpPr/>
          <p:nvPr/>
        </p:nvSpPr>
        <p:spPr>
          <a:xfrm>
            <a:off x="6197997" y="3756642"/>
            <a:ext cx="2574435" cy="654826"/>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Publique</a:t>
            </a:r>
          </a:p>
        </p:txBody>
      </p:sp>
      <p:sp>
        <p:nvSpPr>
          <p:cNvPr id="9" name="Redondear rectángulo de esquina diagonal 8"/>
          <p:cNvSpPr/>
          <p:nvPr/>
        </p:nvSpPr>
        <p:spPr>
          <a:xfrm>
            <a:off x="357397" y="3756642"/>
            <a:ext cx="2756298" cy="654827"/>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defRPr/>
            </a:pP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II) de </a:t>
            </a: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droit public (</a:t>
            </a:r>
            <a:r>
              <a:rPr lang="fr-FR" sz="1600" dirty="0" err="1">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Directive </a:t>
            </a:r>
            <a:r>
              <a:rPr lang="fr-FR" sz="160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2014/24/UE)</a:t>
            </a:r>
            <a:r>
              <a:t> </a:t>
            </a:r>
          </a:p>
        </p:txBody>
      </p:sp>
      <p:sp>
        <p:nvSpPr>
          <p:cNvPr id="10" name="Redondear rectángulo de esquina diagonal 9"/>
          <p:cNvSpPr/>
          <p:nvPr/>
        </p:nvSpPr>
        <p:spPr>
          <a:xfrm>
            <a:off x="357396" y="5464642"/>
            <a:ext cx="2756297" cy="746517"/>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IV) </a:t>
            </a: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Privé </a:t>
            </a: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à </a:t>
            </a:r>
            <a:r>
              <a:rPr sz="1600" b="1" dirty="0" err="1"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but</a:t>
            </a: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sz="1600" b="1" dirty="0" err="1"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lucratif</a:t>
            </a: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 et/</a:t>
            </a:r>
            <a:r>
              <a:rPr sz="1600" b="1" dirty="0" err="1"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ou</a:t>
            </a: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sz="1600" b="1" dirty="0" err="1"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entreprise</a:t>
            </a: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a:t>
            </a:r>
            <a:endPar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1" name="Redondear rectángulo de esquina diagonal 10"/>
          <p:cNvSpPr/>
          <p:nvPr/>
        </p:nvSpPr>
        <p:spPr>
          <a:xfrm>
            <a:off x="357396" y="4539065"/>
            <a:ext cx="2756299" cy="777478"/>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III) </a:t>
            </a: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Privé </a:t>
            </a: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à </a:t>
            </a:r>
            <a:r>
              <a:rPr sz="1600" b="1" dirty="0" err="1"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but</a:t>
            </a: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 non </a:t>
            </a: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lucratif</a:t>
            </a:r>
          </a:p>
        </p:txBody>
      </p:sp>
      <p:sp>
        <p:nvSpPr>
          <p:cNvPr id="12" name="Redondear rectángulo de esquina diagonal 11"/>
          <p:cNvSpPr/>
          <p:nvPr/>
        </p:nvSpPr>
        <p:spPr>
          <a:xfrm>
            <a:off x="6197997" y="4539065"/>
            <a:ext cx="2574435" cy="777478"/>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Privée</a:t>
            </a:r>
          </a:p>
        </p:txBody>
      </p:sp>
      <p:sp>
        <p:nvSpPr>
          <p:cNvPr id="13" name="Redondear rectángulo de esquina diagonal 12"/>
          <p:cNvSpPr/>
          <p:nvPr/>
        </p:nvSpPr>
        <p:spPr>
          <a:xfrm>
            <a:off x="3244955" y="1828800"/>
            <a:ext cx="2821781" cy="1066800"/>
          </a:xfrm>
          <a:prstGeom prst="round2DiagRect">
            <a:avLst/>
          </a:prstGeom>
          <a:solidFill>
            <a:srgbClr val="C160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defRPr/>
            </a:pPr>
            <a:r>
              <a:rPr b="1" dirty="0">
                <a:solidFill>
                  <a:prstClr val="white"/>
                </a:solidFill>
              </a:rPr>
              <a:t>Taux de cofinancement </a:t>
            </a:r>
            <a:r>
              <a:rPr b="1" dirty="0" smtClean="0">
                <a:solidFill>
                  <a:prstClr val="white"/>
                </a:solidFill>
              </a:rPr>
              <a:t>général (principe)</a:t>
            </a:r>
            <a:endParaRPr b="1" dirty="0">
              <a:solidFill>
                <a:prstClr val="white"/>
              </a:solidFill>
            </a:endParaRPr>
          </a:p>
        </p:txBody>
      </p:sp>
      <p:sp>
        <p:nvSpPr>
          <p:cNvPr id="14" name="Redondear rectángulo de esquina diagonal 13"/>
          <p:cNvSpPr/>
          <p:nvPr/>
        </p:nvSpPr>
        <p:spPr>
          <a:xfrm>
            <a:off x="6136387" y="2286000"/>
            <a:ext cx="2636045" cy="609600"/>
          </a:xfrm>
          <a:prstGeom prst="round2DiagRect">
            <a:avLst/>
          </a:prstGeom>
          <a:solidFill>
            <a:srgbClr val="C160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a:solidFill>
                  <a:prstClr val="white"/>
                </a:solidFill>
                <a:latin typeface="Open Sans Semibold" panose="020B0706030804020204" pitchFamily="34" charset="0"/>
                <a:ea typeface="Open Sans Semibold" panose="020B0706030804020204" pitchFamily="34" charset="0"/>
                <a:cs typeface="Open Sans Semibold" panose="020B0706030804020204" pitchFamily="34" charset="0"/>
              </a:rPr>
              <a:t>Type de contrepartie nationale</a:t>
            </a:r>
          </a:p>
        </p:txBody>
      </p:sp>
      <p:sp>
        <p:nvSpPr>
          <p:cNvPr id="15" name="Redondear rectángulo de esquina diagonal 14"/>
          <p:cNvSpPr/>
          <p:nvPr/>
        </p:nvSpPr>
        <p:spPr>
          <a:xfrm>
            <a:off x="357397" y="2977172"/>
            <a:ext cx="2756298" cy="654827"/>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sz="1600" b="1" dirty="0" err="1"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Organisme public</a:t>
            </a:r>
            <a:endParaRPr sz="160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6" name="Redondear rectángulo de esquina diagonal 15"/>
          <p:cNvSpPr/>
          <p:nvPr/>
        </p:nvSpPr>
        <p:spPr>
          <a:xfrm>
            <a:off x="3244956" y="2974401"/>
            <a:ext cx="2821780" cy="653654"/>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75%</a:t>
            </a:r>
            <a:endParaRPr sz="160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7" name="Redondear rectángulo de esquina diagonal 16"/>
          <p:cNvSpPr/>
          <p:nvPr/>
        </p:nvSpPr>
        <p:spPr>
          <a:xfrm>
            <a:off x="6197997" y="2974400"/>
            <a:ext cx="2574435" cy="654826"/>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Publique</a:t>
            </a:r>
          </a:p>
        </p:txBody>
      </p:sp>
      <p:pic>
        <p:nvPicPr>
          <p:cNvPr id="20" name="Imagen 19"/>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52948" y="4972590"/>
            <a:ext cx="713788" cy="597860"/>
          </a:xfrm>
          <a:prstGeom prst="rect">
            <a:avLst/>
          </a:prstGeom>
        </p:spPr>
      </p:pic>
      <p:sp>
        <p:nvSpPr>
          <p:cNvPr id="18" name="CuadroTexto 17"/>
          <p:cNvSpPr txBox="1"/>
          <p:nvPr/>
        </p:nvSpPr>
        <p:spPr>
          <a:xfrm>
            <a:off x="2971800" y="6359258"/>
            <a:ext cx="6017073" cy="369332"/>
          </a:xfrm>
          <a:prstGeom prst="rect">
            <a:avLst/>
          </a:prstGeom>
          <a:noFill/>
        </p:spPr>
        <p:txBody>
          <a:bodyPr wrap="square" rtlCol="0">
            <a:spAutoFit/>
          </a:bodyPr>
          <a:lstStyle/>
          <a:p>
            <a:r>
              <a:rPr lang="fr-FR" dirty="0" smtClean="0"/>
              <a:t>*</a:t>
            </a:r>
            <a:r>
              <a:rPr lang="fr-FR" b="1" dirty="0" smtClean="0"/>
              <a:t>sauf grandes entreprises selon définition de la fiche</a:t>
            </a:r>
            <a:endParaRPr lang="fr-FR" b="1" dirty="0"/>
          </a:p>
        </p:txBody>
      </p:sp>
    </p:spTree>
    <p:extLst>
      <p:ext uri="{BB962C8B-B14F-4D97-AF65-F5344CB8AC3E}">
        <p14:creationId xmlns:p14="http://schemas.microsoft.com/office/powerpoint/2010/main" val="285621544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ppt_x"/>
                                          </p:val>
                                        </p:tav>
                                        <p:tav tm="100000">
                                          <p:val>
                                            <p:strVal val="#ppt_x"/>
                                          </p:val>
                                        </p:tav>
                                      </p:tavLst>
                                    </p:anim>
                                    <p:anim calcmode="lin" valueType="num">
                                      <p:cBhvr additive="base">
                                        <p:cTn id="34" dur="500" fill="hold"/>
                                        <p:tgtEl>
                                          <p:spTgt spid="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500" fill="hold"/>
                                        <p:tgtEl>
                                          <p:spTgt spid="4"/>
                                        </p:tgtEl>
                                        <p:attrNameLst>
                                          <p:attrName>ppt_x</p:attrName>
                                        </p:attrNameLst>
                                      </p:cBhvr>
                                      <p:tavLst>
                                        <p:tav tm="0">
                                          <p:val>
                                            <p:strVal val="#ppt_x"/>
                                          </p:val>
                                        </p:tav>
                                        <p:tav tm="100000">
                                          <p:val>
                                            <p:strVal val="#ppt_x"/>
                                          </p:val>
                                        </p:tav>
                                      </p:tavLst>
                                    </p:anim>
                                    <p:anim calcmode="lin" valueType="num">
                                      <p:cBhvr additive="base">
                                        <p:cTn id="48" dur="500" fill="hold"/>
                                        <p:tgtEl>
                                          <p:spTgt spid="4"/>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fill="hold"/>
                                        <p:tgtEl>
                                          <p:spTgt spid="12"/>
                                        </p:tgtEl>
                                        <p:attrNameLst>
                                          <p:attrName>ppt_x</p:attrName>
                                        </p:attrNameLst>
                                      </p:cBhvr>
                                      <p:tavLst>
                                        <p:tav tm="0">
                                          <p:val>
                                            <p:strVal val="#ppt_x"/>
                                          </p:val>
                                        </p:tav>
                                        <p:tav tm="100000">
                                          <p:val>
                                            <p:strVal val="#ppt_x"/>
                                          </p:val>
                                        </p:tav>
                                      </p:tavLst>
                                    </p:anim>
                                    <p:anim calcmode="lin" valueType="num">
                                      <p:cBhvr additive="base">
                                        <p:cTn id="5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additive="base">
                                        <p:cTn id="57" dur="500" fill="hold"/>
                                        <p:tgtEl>
                                          <p:spTgt spid="6"/>
                                        </p:tgtEl>
                                        <p:attrNameLst>
                                          <p:attrName>ppt_x</p:attrName>
                                        </p:attrNameLst>
                                      </p:cBhvr>
                                      <p:tavLst>
                                        <p:tav tm="0">
                                          <p:val>
                                            <p:strVal val="#ppt_x"/>
                                          </p:val>
                                        </p:tav>
                                        <p:tav tm="100000">
                                          <p:val>
                                            <p:strVal val="#ppt_x"/>
                                          </p:val>
                                        </p:tav>
                                      </p:tavLst>
                                    </p:anim>
                                    <p:anim calcmode="lin" valueType="num">
                                      <p:cBhvr additive="base">
                                        <p:cTn id="58" dur="500" fill="hold"/>
                                        <p:tgtEl>
                                          <p:spTgt spid="6"/>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500" fill="hold"/>
                                        <p:tgtEl>
                                          <p:spTgt spid="7"/>
                                        </p:tgtEl>
                                        <p:attrNameLst>
                                          <p:attrName>ppt_x</p:attrName>
                                        </p:attrNameLst>
                                      </p:cBhvr>
                                      <p:tavLst>
                                        <p:tav tm="0">
                                          <p:val>
                                            <p:strVal val="#ppt_x"/>
                                          </p:val>
                                        </p:tav>
                                        <p:tav tm="100000">
                                          <p:val>
                                            <p:strVal val="#ppt_x"/>
                                          </p:val>
                                        </p:tav>
                                      </p:tavLst>
                                    </p:anim>
                                    <p:anim calcmode="lin" valueType="num">
                                      <p:cBhvr additive="base">
                                        <p:cTn id="62" dur="500" fill="hold"/>
                                        <p:tgtEl>
                                          <p:spTgt spid="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500" fill="hold"/>
                                        <p:tgtEl>
                                          <p:spTgt spid="10"/>
                                        </p:tgtEl>
                                        <p:attrNameLst>
                                          <p:attrName>ppt_x</p:attrName>
                                        </p:attrNameLst>
                                      </p:cBhvr>
                                      <p:tavLst>
                                        <p:tav tm="0">
                                          <p:val>
                                            <p:strVal val="#ppt_x"/>
                                          </p:val>
                                        </p:tav>
                                        <p:tav tm="100000">
                                          <p:val>
                                            <p:strVal val="#ppt_x"/>
                                          </p:val>
                                        </p:tav>
                                      </p:tavLst>
                                    </p:anim>
                                    <p:anim calcmode="lin" valueType="num">
                                      <p:cBhvr additive="base">
                                        <p:cTn id="66" dur="500" fill="hold"/>
                                        <p:tgtEl>
                                          <p:spTgt spid="10"/>
                                        </p:tgtEl>
                                        <p:attrNameLst>
                                          <p:attrName>ppt_y</p:attrName>
                                        </p:attrNameLst>
                                      </p:cBhvr>
                                      <p:tavLst>
                                        <p:tav tm="0">
                                          <p:val>
                                            <p:strVal val="1+#ppt_h/2"/>
                                          </p:val>
                                        </p:tav>
                                        <p:tav tm="100000">
                                          <p:val>
                                            <p:strVal val="#ppt_y"/>
                                          </p:val>
                                        </p:tav>
                                      </p:tavLst>
                                    </p:anim>
                                  </p:childTnLst>
                                </p:cTn>
                              </p:par>
                            </p:childTnLst>
                          </p:cTn>
                        </p:par>
                        <p:par>
                          <p:cTn id="67" fill="hold">
                            <p:stCondLst>
                              <p:cond delay="500"/>
                            </p:stCondLst>
                            <p:childTnLst>
                              <p:par>
                                <p:cTn id="68" presetID="1" presetClass="entr" presetSubtype="0" fill="hold" grpId="0" nodeType="afterEffect">
                                  <p:stCondLst>
                                    <p:cond delay="0"/>
                                  </p:stCondLst>
                                  <p:childTnLst>
                                    <p:set>
                                      <p:cBhvr>
                                        <p:cTn id="69" dur="1" fill="hold">
                                          <p:stCondLst>
                                            <p:cond delay="0"/>
                                          </p:stCondLst>
                                        </p:cTn>
                                        <p:tgtEl>
                                          <p:spTgt spid="18"/>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53" presetClass="entr" presetSubtype="16" fill="hold" nodeType="click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p:cTn id="74" dur="500" fill="hold"/>
                                        <p:tgtEl>
                                          <p:spTgt spid="20"/>
                                        </p:tgtEl>
                                        <p:attrNameLst>
                                          <p:attrName>ppt_w</p:attrName>
                                        </p:attrNameLst>
                                      </p:cBhvr>
                                      <p:tavLst>
                                        <p:tav tm="0">
                                          <p:val>
                                            <p:fltVal val="0"/>
                                          </p:val>
                                        </p:tav>
                                        <p:tav tm="100000">
                                          <p:val>
                                            <p:strVal val="#ppt_w"/>
                                          </p:val>
                                        </p:tav>
                                      </p:tavLst>
                                    </p:anim>
                                    <p:anim calcmode="lin" valueType="num">
                                      <p:cBhvr>
                                        <p:cTn id="75" dur="500" fill="hold"/>
                                        <p:tgtEl>
                                          <p:spTgt spid="20"/>
                                        </p:tgtEl>
                                        <p:attrNameLst>
                                          <p:attrName>ppt_h</p:attrName>
                                        </p:attrNameLst>
                                      </p:cBhvr>
                                      <p:tavLst>
                                        <p:tav tm="0">
                                          <p:val>
                                            <p:fltVal val="0"/>
                                          </p:val>
                                        </p:tav>
                                        <p:tav tm="100000">
                                          <p:val>
                                            <p:strVal val="#ppt_h"/>
                                          </p:val>
                                        </p:tav>
                                      </p:tavLst>
                                    </p:anim>
                                    <p:animEffect transition="in" filter="fade">
                                      <p:cBhvr>
                                        <p:cTn id="7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8652" y="2051467"/>
            <a:ext cx="8719148" cy="1362075"/>
          </a:xfrm>
        </p:spPr>
        <p:txBody>
          <a:bodyPr/>
          <a:lstStyle/>
          <a:p>
            <a:r>
              <a:rPr lang="fr-FR" dirty="0" smtClean="0"/>
              <a:t>Conseils aux entités souhaitant présenter de nouveau un projet déjà présenté dans le 1</a:t>
            </a:r>
            <a:r>
              <a:rPr lang="fr-FR" baseline="30000" dirty="0" smtClean="0"/>
              <a:t>er</a:t>
            </a:r>
            <a:r>
              <a:rPr lang="fr-FR" dirty="0" smtClean="0"/>
              <a:t> appel</a:t>
            </a:r>
            <a:endParaRPr lang="fr-FR" dirty="0"/>
          </a:p>
        </p:txBody>
      </p:sp>
    </p:spTree>
    <p:extLst>
      <p:ext uri="{BB962C8B-B14F-4D97-AF65-F5344CB8AC3E}">
        <p14:creationId xmlns:p14="http://schemas.microsoft.com/office/powerpoint/2010/main" val="932417435"/>
      </p:ext>
    </p:extLst>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801929" y="-550557"/>
            <a:ext cx="3505200" cy="8416311"/>
          </a:xfrm>
        </p:spPr>
        <p:txBody>
          <a:bodyPr/>
          <a:lstStyle/>
          <a:p>
            <a:pPr marL="342900" indent="-342900">
              <a:buFont typeface="Arial" panose="020B0604020202020204" pitchFamily="34" charset="0"/>
              <a:buChar char="•"/>
            </a:pPr>
            <a:r>
              <a:rPr lang="fr-FR" dirty="0" smtClean="0"/>
              <a:t>Ne pas faire de copier/coller du projet précédent</a:t>
            </a:r>
          </a:p>
          <a:p>
            <a:pPr marL="342900" indent="-342900">
              <a:buFont typeface="Arial" panose="020B0604020202020204" pitchFamily="34" charset="0"/>
              <a:buChar char="•"/>
            </a:pPr>
            <a:endParaRPr lang="fr-FR" dirty="0"/>
          </a:p>
          <a:p>
            <a:pPr marL="342900" indent="-342900">
              <a:buFont typeface="Arial" panose="020B0604020202020204" pitchFamily="34" charset="0"/>
              <a:buChar char="•"/>
            </a:pPr>
            <a:r>
              <a:rPr lang="fr-FR" dirty="0" smtClean="0"/>
              <a:t>Améliorer la proposition grâce aux présentations de ce séminaire et aux documents de préparation</a:t>
            </a:r>
          </a:p>
          <a:p>
            <a:pPr marL="342900" indent="-342900">
              <a:buFont typeface="Arial" panose="020B0604020202020204" pitchFamily="34" charset="0"/>
              <a:buChar char="•"/>
            </a:pPr>
            <a:endParaRPr lang="fr-FR" dirty="0"/>
          </a:p>
          <a:p>
            <a:pPr marL="342900" indent="-342900">
              <a:buFont typeface="Arial" panose="020B0604020202020204" pitchFamily="34" charset="0"/>
              <a:buChar char="•"/>
            </a:pPr>
            <a:r>
              <a:rPr lang="fr-FR" dirty="0" smtClean="0"/>
              <a:t>Ne pas hésiter à reconsidérer l’approche du projet</a:t>
            </a:r>
            <a:endParaRPr lang="fr-FR" dirty="0"/>
          </a:p>
        </p:txBody>
      </p:sp>
      <p:sp>
        <p:nvSpPr>
          <p:cNvPr id="3" name="Título 2"/>
          <p:cNvSpPr>
            <a:spLocks noGrp="1"/>
          </p:cNvSpPr>
          <p:nvPr>
            <p:ph type="title"/>
          </p:nvPr>
        </p:nvSpPr>
        <p:spPr>
          <a:xfrm>
            <a:off x="351396" y="990600"/>
            <a:ext cx="8411288" cy="914400"/>
          </a:xfrm>
        </p:spPr>
        <p:txBody>
          <a:bodyPr/>
          <a:lstStyle/>
          <a:p>
            <a:r>
              <a:rPr lang="fr-FR" dirty="0" smtClean="0"/>
              <a:t>Présenter de nouveau un projet?</a:t>
            </a:r>
            <a:endParaRPr lang="fr-FR" dirty="0"/>
          </a:p>
        </p:txBody>
      </p:sp>
    </p:spTree>
    <p:extLst>
      <p:ext uri="{BB962C8B-B14F-4D97-AF65-F5344CB8AC3E}">
        <p14:creationId xmlns:p14="http://schemas.microsoft.com/office/powerpoint/2010/main" val="2364875089"/>
      </p:ext>
    </p:extLst>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fr-FR" dirty="0" smtClean="0"/>
              <a:t>Principales erreurs détectées lors du premier appel à projets </a:t>
            </a:r>
            <a:endParaRPr lang="fr-FR" dirty="0"/>
          </a:p>
        </p:txBody>
      </p:sp>
    </p:spTree>
    <p:extLst>
      <p:ext uri="{BB962C8B-B14F-4D97-AF65-F5344CB8AC3E}">
        <p14:creationId xmlns:p14="http://schemas.microsoft.com/office/powerpoint/2010/main" val="3776780601"/>
      </p:ext>
    </p:extLst>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365760" y="2362200"/>
            <a:ext cx="2626046" cy="3550198"/>
          </a:xfrm>
        </p:spPr>
        <p:txBody>
          <a:bodyPr>
            <a:normAutofit/>
          </a:bodyPr>
          <a:lstStyle/>
          <a:p>
            <a:r>
              <a:rPr lang="es-ES" sz="1800" b="1" dirty="0" smtClean="0"/>
              <a:t>496</a:t>
            </a:r>
            <a:r>
              <a:rPr lang="es-ES" sz="1800" dirty="0" smtClean="0"/>
              <a:t> </a:t>
            </a:r>
            <a:r>
              <a:rPr lang="es-ES" sz="1800" dirty="0" err="1" smtClean="0"/>
              <a:t>propositions</a:t>
            </a:r>
            <a:r>
              <a:rPr lang="es-ES" sz="1800" dirty="0" smtClean="0"/>
              <a:t> de </a:t>
            </a:r>
            <a:r>
              <a:rPr lang="es-ES" sz="1800" dirty="0" err="1" smtClean="0"/>
              <a:t>projet</a:t>
            </a:r>
            <a:r>
              <a:rPr lang="es-ES" sz="1800" dirty="0" smtClean="0"/>
              <a:t> </a:t>
            </a:r>
            <a:r>
              <a:rPr lang="es-ES" sz="1800" dirty="0" err="1" smtClean="0"/>
              <a:t>enregistrées</a:t>
            </a:r>
            <a:r>
              <a:rPr lang="es-ES" sz="1800" dirty="0" smtClean="0"/>
              <a:t> </a:t>
            </a:r>
            <a:r>
              <a:rPr lang="es-ES" sz="1800" dirty="0" err="1" smtClean="0"/>
              <a:t>dans</a:t>
            </a:r>
            <a:r>
              <a:rPr lang="es-ES" sz="1800" dirty="0" smtClean="0"/>
              <a:t> </a:t>
            </a:r>
            <a:r>
              <a:rPr lang="es-ES" sz="1800" dirty="0" err="1" smtClean="0"/>
              <a:t>eSudoe</a:t>
            </a:r>
            <a:endParaRPr lang="es-ES" sz="1800" dirty="0" smtClean="0"/>
          </a:p>
          <a:p>
            <a:endParaRPr lang="es-ES" sz="1800" dirty="0"/>
          </a:p>
          <a:p>
            <a:r>
              <a:rPr lang="es-ES" sz="1800" b="1" dirty="0" smtClean="0"/>
              <a:t>78</a:t>
            </a:r>
            <a:r>
              <a:rPr lang="es-ES" sz="1800" dirty="0" smtClean="0"/>
              <a:t> </a:t>
            </a:r>
            <a:r>
              <a:rPr lang="es-ES" sz="1800" dirty="0" err="1"/>
              <a:t>propositions</a:t>
            </a:r>
            <a:r>
              <a:rPr lang="es-ES" sz="1800" dirty="0"/>
              <a:t> de </a:t>
            </a:r>
            <a:r>
              <a:rPr lang="es-ES" sz="1800" dirty="0" err="1"/>
              <a:t>projet</a:t>
            </a:r>
            <a:r>
              <a:rPr lang="es-ES" sz="1800" dirty="0"/>
              <a:t> </a:t>
            </a:r>
            <a:r>
              <a:rPr lang="es-ES" sz="1800" dirty="0" err="1" smtClean="0"/>
              <a:t>ont</a:t>
            </a:r>
            <a:r>
              <a:rPr lang="es-ES" sz="1800" dirty="0" smtClean="0"/>
              <a:t> </a:t>
            </a:r>
            <a:r>
              <a:rPr lang="es-ES" sz="1800" dirty="0" err="1" smtClean="0"/>
              <a:t>été</a:t>
            </a:r>
            <a:r>
              <a:rPr lang="es-ES" sz="1800" dirty="0" smtClean="0"/>
              <a:t> </a:t>
            </a:r>
            <a:r>
              <a:rPr lang="es-ES" sz="1800" dirty="0" err="1" smtClean="0"/>
              <a:t>autorisées</a:t>
            </a:r>
            <a:r>
              <a:rPr lang="es-ES" sz="1800" dirty="0" smtClean="0"/>
              <a:t> à </a:t>
            </a:r>
            <a:r>
              <a:rPr lang="es-ES" sz="1800" dirty="0" err="1" smtClean="0"/>
              <a:t>passer</a:t>
            </a:r>
            <a:r>
              <a:rPr lang="es-ES" sz="1800" dirty="0" smtClean="0"/>
              <a:t> à la </a:t>
            </a:r>
            <a:r>
              <a:rPr lang="es-ES" sz="1800" dirty="0" err="1" smtClean="0"/>
              <a:t>seconde</a:t>
            </a:r>
            <a:r>
              <a:rPr lang="es-ES" sz="1800" dirty="0" smtClean="0"/>
              <a:t> </a:t>
            </a:r>
            <a:r>
              <a:rPr lang="es-ES" sz="1800" dirty="0" err="1" smtClean="0"/>
              <a:t>phase</a:t>
            </a:r>
            <a:endParaRPr lang="es-ES" sz="1800" dirty="0" smtClean="0"/>
          </a:p>
          <a:p>
            <a:endParaRPr lang="es-ES" sz="1800" dirty="0"/>
          </a:p>
          <a:p>
            <a:r>
              <a:rPr lang="es-ES" sz="1800" b="1" dirty="0" smtClean="0"/>
              <a:t>36</a:t>
            </a:r>
            <a:r>
              <a:rPr lang="es-ES" sz="1800" dirty="0" smtClean="0"/>
              <a:t> </a:t>
            </a:r>
            <a:r>
              <a:rPr lang="es-ES" sz="1800" dirty="0" err="1" smtClean="0"/>
              <a:t>projets</a:t>
            </a:r>
            <a:r>
              <a:rPr lang="es-ES" sz="1800" dirty="0" smtClean="0"/>
              <a:t> </a:t>
            </a:r>
            <a:r>
              <a:rPr lang="es-ES" sz="1800" dirty="0" err="1" smtClean="0"/>
              <a:t>ont</a:t>
            </a:r>
            <a:r>
              <a:rPr lang="es-ES" sz="1800" dirty="0" smtClean="0"/>
              <a:t> </a:t>
            </a:r>
            <a:r>
              <a:rPr lang="es-ES" sz="1800" dirty="0" err="1" smtClean="0"/>
              <a:t>été</a:t>
            </a:r>
            <a:r>
              <a:rPr lang="es-ES" sz="1800" dirty="0" smtClean="0"/>
              <a:t> </a:t>
            </a:r>
            <a:r>
              <a:rPr lang="es-ES" sz="1800" dirty="0" err="1" smtClean="0"/>
              <a:t>approuvés</a:t>
            </a:r>
            <a:endParaRPr lang="es-ES" sz="1800" dirty="0" smtClean="0"/>
          </a:p>
        </p:txBody>
      </p:sp>
      <p:graphicFrame>
        <p:nvGraphicFramePr>
          <p:cNvPr id="6" name="Marcador de contenido 5"/>
          <p:cNvGraphicFramePr>
            <a:graphicFrameLocks noGrp="1"/>
          </p:cNvGraphicFramePr>
          <p:nvPr>
            <p:ph idx="1"/>
            <p:extLst/>
          </p:nvPr>
        </p:nvGraphicFramePr>
        <p:xfrm>
          <a:off x="2778446" y="1519238"/>
          <a:ext cx="6213154" cy="5033962"/>
        </p:xfrm>
        <a:graphic>
          <a:graphicData uri="http://schemas.openxmlformats.org/drawingml/2006/chart">
            <c:chart xmlns:c="http://schemas.openxmlformats.org/drawingml/2006/chart" xmlns:r="http://schemas.openxmlformats.org/officeDocument/2006/relationships" r:id="rId3"/>
          </a:graphicData>
        </a:graphic>
      </p:graphicFrame>
      <p:sp>
        <p:nvSpPr>
          <p:cNvPr id="5" name="Título 1"/>
          <p:cNvSpPr txBox="1">
            <a:spLocks/>
          </p:cNvSpPr>
          <p:nvPr/>
        </p:nvSpPr>
        <p:spPr>
          <a:xfrm>
            <a:off x="365760" y="838200"/>
            <a:ext cx="8763000" cy="685800"/>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kumimoji="0" lang="es-ES" sz="2000" b="1" i="0" kern="1200">
                <a:solidFill>
                  <a:schemeClr val="tx2"/>
                </a:solidFill>
                <a:latin typeface="Open Sans Semibold"/>
                <a:ea typeface="+mj-ea"/>
                <a:cs typeface="+mj-cs"/>
              </a:defRPr>
            </a:lvl1pPr>
          </a:lstStyle>
          <a:p>
            <a:r>
              <a:rPr lang="es-ES" sz="2800" dirty="0" err="1" smtClean="0"/>
              <a:t>Projets</a:t>
            </a:r>
            <a:r>
              <a:rPr lang="es-ES" sz="2800" dirty="0" smtClean="0"/>
              <a:t> par </a:t>
            </a:r>
            <a:r>
              <a:rPr lang="es-ES" sz="2800" dirty="0" err="1" smtClean="0"/>
              <a:t>priorité</a:t>
            </a:r>
            <a:r>
              <a:rPr lang="es-ES" sz="2800" dirty="0" smtClean="0"/>
              <a:t> / premier </a:t>
            </a:r>
            <a:r>
              <a:rPr lang="es-ES" sz="2800" dirty="0" err="1" smtClean="0"/>
              <a:t>appel</a:t>
            </a:r>
            <a:r>
              <a:rPr lang="es-ES" sz="2800" dirty="0" smtClean="0"/>
              <a:t> à </a:t>
            </a:r>
            <a:r>
              <a:rPr lang="es-ES" sz="2800" dirty="0" err="1" smtClean="0"/>
              <a:t>projets</a:t>
            </a:r>
            <a:endParaRPr lang="es-ES" sz="2800" dirty="0"/>
          </a:p>
        </p:txBody>
      </p:sp>
    </p:spTree>
    <p:extLst>
      <p:ext uri="{BB962C8B-B14F-4D97-AF65-F5344CB8AC3E}">
        <p14:creationId xmlns:p14="http://schemas.microsoft.com/office/powerpoint/2010/main" val="31588631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anim calcmode="lin" valueType="num">
                                      <p:cBhvr>
                                        <p:cTn id="8" dur="2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2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2000"/>
                                        <p:tgtEl>
                                          <p:spTgt spid="4">
                                            <p:txEl>
                                              <p:pRg st="2" end="2"/>
                                            </p:txEl>
                                          </p:spTgt>
                                        </p:tgtEl>
                                      </p:cBhvr>
                                    </p:animEffect>
                                    <p:anim calcmode="lin" valueType="num">
                                      <p:cBhvr>
                                        <p:cTn id="13" dur="2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4" dur="2000" fill="hold"/>
                                        <p:tgtEl>
                                          <p:spTgt spid="4">
                                            <p:txEl>
                                              <p:pRg st="2" end="2"/>
                                            </p:txEl>
                                          </p:spTgt>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2000"/>
                                        <p:tgtEl>
                                          <p:spTgt spid="4">
                                            <p:txEl>
                                              <p:pRg st="4" end="4"/>
                                            </p:txEl>
                                          </p:spTgt>
                                        </p:tgtEl>
                                      </p:cBhvr>
                                    </p:animEffect>
                                    <p:anim calcmode="lin" valueType="num">
                                      <p:cBhvr>
                                        <p:cTn id="18" dur="2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9" dur="2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down)">
                                      <p:cBhvr>
                                        <p:cTn id="23" dur="1000"/>
                                        <p:tgtEl>
                                          <p:spTgt spid="6">
                                            <p:graphicEl>
                                              <a:chart seriesIdx="-3" categoryIdx="-3" bldStep="gridLegend"/>
                                            </p:graphicEl>
                                          </p:spTgt>
                                        </p:tgtEl>
                                      </p:cBhvr>
                                    </p:animEffect>
                                  </p:childTnLst>
                                </p:cTn>
                              </p:par>
                            </p:childTnLst>
                          </p:cTn>
                        </p:par>
                        <p:par>
                          <p:cTn id="24" fill="hold">
                            <p:stCondLst>
                              <p:cond delay="3000"/>
                            </p:stCondLst>
                            <p:childTnLst>
                              <p:par>
                                <p:cTn id="25" presetID="22" presetClass="entr" presetSubtype="4" fill="hold" grpId="0" nodeType="afterEffect">
                                  <p:stCondLst>
                                    <p:cond delay="0"/>
                                  </p:stCondLst>
                                  <p:childTnLst>
                                    <p:set>
                                      <p:cBhvr>
                                        <p:cTn id="26" dur="1" fill="hold">
                                          <p:stCondLst>
                                            <p:cond delay="0"/>
                                          </p:stCondLst>
                                        </p:cTn>
                                        <p:tgtEl>
                                          <p:spTgt spid="6">
                                            <p:graphicEl>
                                              <a:chart seriesIdx="0" categoryIdx="-4" bldStep="series"/>
                                            </p:graphicEl>
                                          </p:spTgt>
                                        </p:tgtEl>
                                        <p:attrNameLst>
                                          <p:attrName>style.visibility</p:attrName>
                                        </p:attrNameLst>
                                      </p:cBhvr>
                                      <p:to>
                                        <p:strVal val="visible"/>
                                      </p:to>
                                    </p:set>
                                    <p:animEffect transition="in" filter="wipe(down)">
                                      <p:cBhvr>
                                        <p:cTn id="27" dur="1000"/>
                                        <p:tgtEl>
                                          <p:spTgt spid="6">
                                            <p:graphicEl>
                                              <a:chart seriesIdx="0" categoryIdx="-4" bldStep="series"/>
                                            </p:graphicEl>
                                          </p:spTgt>
                                        </p:tgtEl>
                                      </p:cBhvr>
                                    </p:animEffect>
                                  </p:childTnLst>
                                </p:cTn>
                              </p:par>
                            </p:childTnLst>
                          </p:cTn>
                        </p:par>
                        <p:par>
                          <p:cTn id="28" fill="hold">
                            <p:stCondLst>
                              <p:cond delay="4000"/>
                            </p:stCondLst>
                            <p:childTnLst>
                              <p:par>
                                <p:cTn id="29" presetID="22" presetClass="entr" presetSubtype="4" fill="hold" grpId="0" nodeType="afterEffect">
                                  <p:stCondLst>
                                    <p:cond delay="0"/>
                                  </p:stCondLst>
                                  <p:childTnLst>
                                    <p:set>
                                      <p:cBhvr>
                                        <p:cTn id="30" dur="1" fill="hold">
                                          <p:stCondLst>
                                            <p:cond delay="0"/>
                                          </p:stCondLst>
                                        </p:cTn>
                                        <p:tgtEl>
                                          <p:spTgt spid="6">
                                            <p:graphicEl>
                                              <a:chart seriesIdx="1" categoryIdx="-4" bldStep="series"/>
                                            </p:graphicEl>
                                          </p:spTgt>
                                        </p:tgtEl>
                                        <p:attrNameLst>
                                          <p:attrName>style.visibility</p:attrName>
                                        </p:attrNameLst>
                                      </p:cBhvr>
                                      <p:to>
                                        <p:strVal val="visible"/>
                                      </p:to>
                                    </p:set>
                                    <p:animEffect transition="in" filter="wipe(down)">
                                      <p:cBhvr>
                                        <p:cTn id="31" dur="1000"/>
                                        <p:tgtEl>
                                          <p:spTgt spid="6">
                                            <p:graphicEl>
                                              <a:chart seriesIdx="1" categoryIdx="-4" bldStep="series"/>
                                            </p:graphicEl>
                                          </p:spTgt>
                                        </p:tgtEl>
                                      </p:cBhvr>
                                    </p:animEffect>
                                  </p:childTnLst>
                                </p:cTn>
                              </p:par>
                            </p:childTnLst>
                          </p:cTn>
                        </p:par>
                        <p:par>
                          <p:cTn id="32" fill="hold">
                            <p:stCondLst>
                              <p:cond delay="5000"/>
                            </p:stCondLst>
                            <p:childTnLst>
                              <p:par>
                                <p:cTn id="33" presetID="22" presetClass="entr" presetSubtype="4" fill="hold" grpId="0" nodeType="afterEffect">
                                  <p:stCondLst>
                                    <p:cond delay="0"/>
                                  </p:stCondLst>
                                  <p:childTnLst>
                                    <p:set>
                                      <p:cBhvr>
                                        <p:cTn id="34" dur="1" fill="hold">
                                          <p:stCondLst>
                                            <p:cond delay="0"/>
                                          </p:stCondLst>
                                        </p:cTn>
                                        <p:tgtEl>
                                          <p:spTgt spid="6">
                                            <p:graphicEl>
                                              <a:chart seriesIdx="2" categoryIdx="-4" bldStep="series"/>
                                            </p:graphicEl>
                                          </p:spTgt>
                                        </p:tgtEl>
                                        <p:attrNameLst>
                                          <p:attrName>style.visibility</p:attrName>
                                        </p:attrNameLst>
                                      </p:cBhvr>
                                      <p:to>
                                        <p:strVal val="visible"/>
                                      </p:to>
                                    </p:set>
                                    <p:animEffect transition="in" filter="wipe(down)">
                                      <p:cBhvr>
                                        <p:cTn id="35" dur="1000"/>
                                        <p:tgtEl>
                                          <p:spTgt spid="6">
                                            <p:graphicEl>
                                              <a:chart seriesIdx="2" categoryIdx="-4" bldStep="series"/>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6">
                                            <p:graphicEl>
                                              <a:chart seriesIdx="3" categoryIdx="-4" bldStep="series"/>
                                            </p:graphicEl>
                                          </p:spTgt>
                                        </p:tgtEl>
                                        <p:attrNameLst>
                                          <p:attrName>style.visibility</p:attrName>
                                        </p:attrNameLst>
                                      </p:cBhvr>
                                      <p:to>
                                        <p:strVal val="visible"/>
                                      </p:to>
                                    </p:set>
                                    <p:animEffect transition="in" filter="wipe(left)">
                                      <p:cBhvr>
                                        <p:cTn id="40" dur="2000"/>
                                        <p:tgtEl>
                                          <p:spTgt spid="6">
                                            <p:graphicEl>
                                              <a:chart seriesIdx="3"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Graphic spid="6" grpId="0" uiExpand="1">
        <p:bldSub>
          <a:bldChart bld="series"/>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3221029" y="478143"/>
            <a:ext cx="2666999" cy="8416311"/>
          </a:xfrm>
        </p:spPr>
        <p:txBody>
          <a:bodyPr>
            <a:noAutofit/>
          </a:bodyPr>
          <a:lstStyle/>
          <a:p>
            <a:pPr marL="342900" lvl="0" indent="-342900">
              <a:buFont typeface="Arial" panose="020B0604020202020204" pitchFamily="34" charset="0"/>
              <a:buChar char="•"/>
            </a:pPr>
            <a:r>
              <a:rPr lang="fr-FR" sz="2200" dirty="0" smtClean="0"/>
              <a:t>Définition peu claire des objectifs du projets. </a:t>
            </a:r>
          </a:p>
          <a:p>
            <a:pPr marL="342900" lvl="0" indent="-342900">
              <a:buFont typeface="Arial" panose="020B0604020202020204" pitchFamily="34" charset="0"/>
              <a:buChar char="•"/>
            </a:pPr>
            <a:r>
              <a:rPr lang="fr-FR" sz="2200" dirty="0" smtClean="0"/>
              <a:t>Manque d’approche transnationale du projet.</a:t>
            </a:r>
          </a:p>
          <a:p>
            <a:pPr marL="342900" lvl="0" indent="-342900">
              <a:buFont typeface="Arial" panose="020B0604020202020204" pitchFamily="34" charset="0"/>
              <a:buChar char="•"/>
            </a:pPr>
            <a:r>
              <a:rPr lang="fr-FR" sz="2200" dirty="0" smtClean="0"/>
              <a:t>Identification confuse des réalisations et livrables du projet.</a:t>
            </a:r>
          </a:p>
          <a:p>
            <a:pPr marL="342900" lvl="0" indent="-342900">
              <a:buFont typeface="Arial" panose="020B0604020202020204" pitchFamily="34" charset="0"/>
              <a:buChar char="•"/>
            </a:pPr>
            <a:r>
              <a:rPr lang="fr-FR" sz="2200" dirty="0"/>
              <a:t>Contenu des GT </a:t>
            </a:r>
            <a:r>
              <a:rPr lang="fr-FR" sz="2200" dirty="0" smtClean="0"/>
              <a:t>transversaux peu concret.</a:t>
            </a:r>
          </a:p>
          <a:p>
            <a:pPr marL="342900" lvl="0" indent="-342900">
              <a:buFont typeface="Arial" panose="020B0604020202020204" pitchFamily="34" charset="0"/>
              <a:buChar char="•"/>
            </a:pPr>
            <a:r>
              <a:rPr lang="fr-FR" sz="2200" dirty="0" smtClean="0"/>
              <a:t>Absence d’identification de la cohérence de la proposition avec les stratégies régionales et nationales. </a:t>
            </a:r>
            <a:endParaRPr lang="fr-FR" sz="2200" dirty="0"/>
          </a:p>
        </p:txBody>
      </p:sp>
      <p:sp>
        <p:nvSpPr>
          <p:cNvPr id="6" name="Título 5"/>
          <p:cNvSpPr>
            <a:spLocks noGrp="1"/>
          </p:cNvSpPr>
          <p:nvPr>
            <p:ph type="title"/>
          </p:nvPr>
        </p:nvSpPr>
        <p:spPr>
          <a:xfrm>
            <a:off x="351396" y="1828800"/>
            <a:ext cx="8411288" cy="1295400"/>
          </a:xfrm>
        </p:spPr>
        <p:txBody>
          <a:bodyPr>
            <a:normAutofit/>
          </a:bodyPr>
          <a:lstStyle/>
          <a:p>
            <a:r>
              <a:rPr lang="fr-FR" dirty="0" smtClean="0"/>
              <a:t>Quelques erreurs les plus évidentes commises par les porteurs de projet dans la présentation des candidatures du premier appel à projets </a:t>
            </a:r>
            <a:endParaRPr lang="fr-FR" dirty="0"/>
          </a:p>
        </p:txBody>
      </p:sp>
    </p:spTree>
    <p:extLst>
      <p:ext uri="{BB962C8B-B14F-4D97-AF65-F5344CB8AC3E}">
        <p14:creationId xmlns:p14="http://schemas.microsoft.com/office/powerpoint/2010/main" val="1222296545"/>
      </p:ext>
    </p:extLst>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fr-FR" dirty="0" smtClean="0"/>
              <a:t>Définition peu claire des objectifs du projet </a:t>
            </a:r>
            <a:endParaRPr lang="fr-FR" dirty="0"/>
          </a:p>
        </p:txBody>
      </p:sp>
      <p:pic>
        <p:nvPicPr>
          <p:cNvPr id="5" name="Imagen 4"/>
          <p:cNvPicPr>
            <a:picLocks noChangeAspect="1"/>
          </p:cNvPicPr>
          <p:nvPr/>
        </p:nvPicPr>
        <p:blipFill rotWithShape="1">
          <a:blip r:embed="rId2"/>
          <a:srcRect l="6808" t="28646" r="33016" b="31250"/>
          <a:stretch/>
        </p:blipFill>
        <p:spPr>
          <a:xfrm>
            <a:off x="133852" y="2514600"/>
            <a:ext cx="8846375" cy="3314700"/>
          </a:xfrm>
          <a:prstGeom prst="rect">
            <a:avLst/>
          </a:prstGeom>
        </p:spPr>
      </p:pic>
      <p:sp>
        <p:nvSpPr>
          <p:cNvPr id="2" name="Rectángulo redondeado 1"/>
          <p:cNvSpPr/>
          <p:nvPr/>
        </p:nvSpPr>
        <p:spPr>
          <a:xfrm>
            <a:off x="351396" y="4343400"/>
            <a:ext cx="1940013" cy="1295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309317967"/>
      </p:ext>
    </p:extLst>
  </p:cSld>
  <p:clrMapOvr>
    <a:masterClrMapping/>
  </p:clrMapOvr>
  <p:transition spd="slow">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381000" y="1371600"/>
            <a:ext cx="8411288" cy="533400"/>
          </a:xfrm>
        </p:spPr>
        <p:txBody>
          <a:bodyPr/>
          <a:lstStyle/>
          <a:p>
            <a:r>
              <a:rPr lang="fr-FR" dirty="0"/>
              <a:t>Définition peu claire des objectifs du projet </a:t>
            </a:r>
            <a:endParaRPr lang="es-ES" dirty="0"/>
          </a:p>
        </p:txBody>
      </p:sp>
      <p:sp>
        <p:nvSpPr>
          <p:cNvPr id="6" name="Rectángulo redondeado 5"/>
          <p:cNvSpPr/>
          <p:nvPr/>
        </p:nvSpPr>
        <p:spPr>
          <a:xfrm>
            <a:off x="498387" y="4114800"/>
            <a:ext cx="1940013" cy="10668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aphicFrame>
        <p:nvGraphicFramePr>
          <p:cNvPr id="5" name="Marcador de contenido 5"/>
          <p:cNvGraphicFramePr>
            <a:graphicFrameLocks/>
          </p:cNvGraphicFramePr>
          <p:nvPr>
            <p:extLst>
              <p:ext uri="{D42A27DB-BD31-4B8C-83A1-F6EECF244321}">
                <p14:modId xmlns:p14="http://schemas.microsoft.com/office/powerpoint/2010/main" val="2373619649"/>
              </p:ext>
            </p:extLst>
          </p:nvPr>
        </p:nvGraphicFramePr>
        <p:xfrm>
          <a:off x="228600" y="3048000"/>
          <a:ext cx="8458200" cy="2819400"/>
        </p:xfrm>
        <a:graphic>
          <a:graphicData uri="http://schemas.openxmlformats.org/drawingml/2006/table">
            <a:tbl>
              <a:tblPr firstRow="1" bandRow="1">
                <a:tableStyleId>{8EC20E35-A176-4012-BC5E-935CFFF8708E}</a:tableStyleId>
              </a:tblPr>
              <a:tblGrid>
                <a:gridCol w="1862356"/>
                <a:gridCol w="3103927"/>
                <a:gridCol w="3491917"/>
              </a:tblGrid>
              <a:tr h="557323">
                <a:tc rowSpan="2">
                  <a:txBody>
                    <a:bodyPr/>
                    <a:lstStyle/>
                    <a:p>
                      <a:r>
                        <a:rPr lang="es-ES" sz="1400" dirty="0" err="1"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Objectif</a:t>
                      </a:r>
                      <a:r>
                        <a:rPr lang="es-ES" sz="1400"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s-ES" sz="1400" dirty="0" err="1"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spécifique</a:t>
                      </a:r>
                      <a:endParaRPr lang="es-ES" sz="1400"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a:p>
                      <a:endParaRPr lang="es-ES" sz="1400" dirty="0">
                        <a:latin typeface="Open Sans Semibold" panose="020B0706030804020204" pitchFamily="34" charset="0"/>
                        <a:ea typeface="Open Sans Semibold" panose="020B0706030804020204" pitchFamily="34" charset="0"/>
                        <a:cs typeface="Open Sans Semibold" panose="020B0706030804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lang="fr-FR" sz="1400"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Activité prévue pour atteindre l’objectif spécifique</a:t>
                      </a:r>
                      <a:endParaRPr lang="es-ES" sz="140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rowSpan="2">
                  <a:txBody>
                    <a:bodyPr/>
                    <a:lstStyle/>
                    <a:p>
                      <a:r>
                        <a:rPr lang="fr-FR" sz="1400" b="0"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Veuillez fournir une courte explication des objectifs spécifiques choisis et leurs liens avec les principales réalisations du projet.</a:t>
                      </a:r>
                      <a:endParaRPr lang="es-ES" sz="1400" b="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r>
              <a:tr h="786809">
                <a:tc vMerge="1">
                  <a:txBody>
                    <a:bodyPr/>
                    <a:lstStyle/>
                    <a:p>
                      <a:endParaRPr lang="es-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lang="fr-FR" sz="1400"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les activités décrites ici sont directement liées à celles décrites dans les GT.</a:t>
                      </a:r>
                      <a:endParaRPr lang="es-ES" sz="140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vMerge="1">
                  <a:txBody>
                    <a:bodyPr/>
                    <a:lstStyle/>
                    <a:p>
                      <a:endParaRPr lang="es-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r>
              <a:tr h="1475268">
                <a:tc>
                  <a:txBody>
                    <a:bodyPr/>
                    <a:lstStyle/>
                    <a:p>
                      <a:r>
                        <a:rPr lang="es-ES" sz="1400" dirty="0" err="1" smtClean="0">
                          <a:latin typeface="Open Sans Semibold" panose="020B0706030804020204" pitchFamily="34" charset="0"/>
                          <a:ea typeface="Open Sans Semibold" panose="020B0706030804020204" pitchFamily="34" charset="0"/>
                          <a:cs typeface="Open Sans Semibold" panose="020B0706030804020204" pitchFamily="34" charset="0"/>
                        </a:rPr>
                        <a:t>Établissement</a:t>
                      </a:r>
                      <a:r>
                        <a:rPr lang="es-ES" sz="1400" dirty="0" smtClean="0">
                          <a:latin typeface="Open Sans Semibold" panose="020B0706030804020204" pitchFamily="34" charset="0"/>
                          <a:ea typeface="Open Sans Semibold" panose="020B0706030804020204" pitchFamily="34" charset="0"/>
                          <a:cs typeface="Open Sans Semibold" panose="020B0706030804020204" pitchFamily="34" charset="0"/>
                        </a:rPr>
                        <a:t> de </a:t>
                      </a:r>
                      <a:r>
                        <a:rPr lang="es-ES" sz="1400" dirty="0" err="1" smtClean="0">
                          <a:latin typeface="Open Sans Semibold" panose="020B0706030804020204" pitchFamily="34" charset="0"/>
                          <a:ea typeface="Open Sans Semibold" panose="020B0706030804020204" pitchFamily="34" charset="0"/>
                          <a:cs typeface="Open Sans Semibold" panose="020B0706030804020204" pitchFamily="34" charset="0"/>
                        </a:rPr>
                        <a:t>réseaux</a:t>
                      </a:r>
                      <a:r>
                        <a:rPr lang="es-ES" sz="1400" dirty="0" smtClean="0">
                          <a:latin typeface="Open Sans Semibold" panose="020B0706030804020204" pitchFamily="34" charset="0"/>
                          <a:ea typeface="Open Sans Semibold" panose="020B0706030804020204" pitchFamily="34" charset="0"/>
                          <a:cs typeface="Open Sans Semibold" panose="020B0706030804020204" pitchFamily="34" charset="0"/>
                        </a:rPr>
                        <a:t> pilotes de </a:t>
                      </a:r>
                      <a:r>
                        <a:rPr lang="es-ES" sz="1400" dirty="0" err="1" smtClean="0">
                          <a:latin typeface="Open Sans Semibold" panose="020B0706030804020204" pitchFamily="34" charset="0"/>
                          <a:ea typeface="Open Sans Semibold" panose="020B0706030804020204" pitchFamily="34" charset="0"/>
                          <a:cs typeface="Open Sans Semibold" panose="020B0706030804020204" pitchFamily="34" charset="0"/>
                        </a:rPr>
                        <a:t>stations</a:t>
                      </a:r>
                      <a:r>
                        <a:rPr lang="es-ES" sz="1400" dirty="0" smtClean="0">
                          <a:latin typeface="Open Sans Semibold" panose="020B0706030804020204" pitchFamily="34" charset="0"/>
                          <a:ea typeface="Open Sans Semibold" panose="020B0706030804020204" pitchFamily="34" charset="0"/>
                          <a:cs typeface="Open Sans Semibold" panose="020B0706030804020204" pitchFamily="34" charset="0"/>
                        </a:rPr>
                        <a:t> et protocoles de </a:t>
                      </a:r>
                      <a:r>
                        <a:rPr lang="es-ES" sz="1400" dirty="0" err="1" smtClean="0">
                          <a:latin typeface="Open Sans Semibold" panose="020B0706030804020204" pitchFamily="34" charset="0"/>
                          <a:ea typeface="Open Sans Semibold" panose="020B0706030804020204" pitchFamily="34" charset="0"/>
                          <a:cs typeface="Open Sans Semibold" panose="020B0706030804020204" pitchFamily="34" charset="0"/>
                        </a:rPr>
                        <a:t>suivi</a:t>
                      </a:r>
                      <a:r>
                        <a:rPr lang="es-ES" sz="1400" dirty="0" smtClean="0">
                          <a:latin typeface="Open Sans Semibold" panose="020B0706030804020204" pitchFamily="34" charset="0"/>
                          <a:ea typeface="Open Sans Semibold" panose="020B0706030804020204" pitchFamily="34" charset="0"/>
                          <a:cs typeface="Open Sans Semibold" panose="020B0706030804020204" pitchFamily="34" charset="0"/>
                        </a:rPr>
                        <a:t> </a:t>
                      </a:r>
                      <a:r>
                        <a:rPr lang="es-ES" sz="1400" baseline="0" dirty="0" smtClean="0">
                          <a:latin typeface="Open Sans Semibold" panose="020B0706030804020204" pitchFamily="34" charset="0"/>
                          <a:ea typeface="Open Sans Semibold" panose="020B0706030804020204" pitchFamily="34" charset="0"/>
                          <a:cs typeface="Open Sans Semibold" panose="020B0706030804020204" pitchFamily="34" charset="0"/>
                        </a:rPr>
                        <a:t>de la </a:t>
                      </a:r>
                      <a:r>
                        <a:rPr lang="es-ES" sz="1400" baseline="0" dirty="0" err="1" smtClean="0">
                          <a:latin typeface="Open Sans Semibold" panose="020B0706030804020204" pitchFamily="34" charset="0"/>
                          <a:ea typeface="Open Sans Semibold" panose="020B0706030804020204" pitchFamily="34" charset="0"/>
                          <a:cs typeface="Open Sans Semibold" panose="020B0706030804020204" pitchFamily="34" charset="0"/>
                        </a:rPr>
                        <a:t>migration</a:t>
                      </a:r>
                      <a:r>
                        <a:rPr lang="es-ES" sz="1400" baseline="0" dirty="0" smtClean="0">
                          <a:latin typeface="Open Sans Semibold" panose="020B0706030804020204" pitchFamily="34" charset="0"/>
                          <a:ea typeface="Open Sans Semibold" panose="020B0706030804020204" pitchFamily="34" charset="0"/>
                          <a:cs typeface="Open Sans Semibold" panose="020B0706030804020204" pitchFamily="34" charset="0"/>
                        </a:rPr>
                        <a:t> des </a:t>
                      </a:r>
                      <a:r>
                        <a:rPr lang="es-ES" sz="1400" baseline="0" dirty="0" err="1" smtClean="0">
                          <a:latin typeface="Open Sans Semibold" panose="020B0706030804020204" pitchFamily="34" charset="0"/>
                          <a:ea typeface="Open Sans Semibold" panose="020B0706030804020204" pitchFamily="34" charset="0"/>
                          <a:cs typeface="Open Sans Semibold" panose="020B0706030804020204" pitchFamily="34" charset="0"/>
                        </a:rPr>
                        <a:t>oiseaux</a:t>
                      </a:r>
                      <a:endParaRPr lang="es-ES" sz="1400" dirty="0">
                        <a:latin typeface="Open Sans Semibold" panose="020B0706030804020204" pitchFamily="34" charset="0"/>
                        <a:ea typeface="Open Sans Semibold" panose="020B0706030804020204" pitchFamily="34" charset="0"/>
                        <a:cs typeface="Open Sans Semibold" panose="020B0706030804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ES" dirty="0">
                        <a:latin typeface="Open Sans Semibold" panose="020B0706030804020204" pitchFamily="34" charset="0"/>
                        <a:ea typeface="Open Sans Semibold" panose="020B0706030804020204" pitchFamily="34" charset="0"/>
                        <a:cs typeface="Open Sans Semibold" panose="020B0706030804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ES" dirty="0">
                        <a:latin typeface="Open Sans Semibold" panose="020B0706030804020204" pitchFamily="34" charset="0"/>
                        <a:ea typeface="Open Sans Semibold" panose="020B0706030804020204" pitchFamily="34" charset="0"/>
                        <a:cs typeface="Open Sans Semibold" panose="020B0706030804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 name="Rectángulo 1"/>
          <p:cNvSpPr/>
          <p:nvPr/>
        </p:nvSpPr>
        <p:spPr>
          <a:xfrm>
            <a:off x="381000" y="2209800"/>
            <a:ext cx="8071834" cy="646331"/>
          </a:xfrm>
          <a:prstGeom prst="rect">
            <a:avLst/>
          </a:prstGeom>
        </p:spPr>
        <p:txBody>
          <a:bodyPr wrap="square">
            <a:spAutoFit/>
          </a:bodyPr>
          <a:lstStyle/>
          <a:p>
            <a:pPr algn="just">
              <a:spcAft>
                <a:spcPts val="300"/>
              </a:spcAft>
            </a:pPr>
            <a:r>
              <a:rPr lang="fr-FR" b="1" dirty="0">
                <a:latin typeface="Trebuchet MS" panose="020B0603020202020204" pitchFamily="34" charset="0"/>
                <a:ea typeface="Cambria" panose="02040503050406030204" pitchFamily="18" charset="0"/>
                <a:cs typeface="Arial" panose="020B0604020202020204" pitchFamily="34" charset="0"/>
              </a:rPr>
              <a:t>D.2 Approche du projet :</a:t>
            </a:r>
            <a:r>
              <a:rPr lang="fr-FR" dirty="0">
                <a:latin typeface="Cambria" panose="02040503050406030204" pitchFamily="18" charset="0"/>
                <a:ea typeface="Cambria" panose="02040503050406030204" pitchFamily="18" charset="0"/>
                <a:cs typeface="Times New Roman" panose="02020603050405020304" pitchFamily="18" charset="0"/>
              </a:rPr>
              <a:t> </a:t>
            </a:r>
            <a:r>
              <a:rPr lang="fr-FR" b="1" dirty="0">
                <a:latin typeface="Trebuchet MS" panose="020B0603020202020204" pitchFamily="34" charset="0"/>
                <a:ea typeface="Cambria" panose="02040503050406030204" pitchFamily="18" charset="0"/>
                <a:cs typeface="Arial" panose="020B0604020202020204" pitchFamily="34" charset="0"/>
              </a:rPr>
              <a:t>objectifs, principales réalisations</a:t>
            </a:r>
            <a:r>
              <a:rPr lang="fr-FR" b="1" dirty="0">
                <a:solidFill>
                  <a:srgbClr val="FF0000"/>
                </a:solidFill>
                <a:latin typeface="Trebuchet MS" panose="020B0603020202020204" pitchFamily="34" charset="0"/>
                <a:ea typeface="Cambria" panose="02040503050406030204" pitchFamily="18" charset="0"/>
                <a:cs typeface="Arial" panose="020B0604020202020204" pitchFamily="34" charset="0"/>
              </a:rPr>
              <a:t> </a:t>
            </a:r>
            <a:r>
              <a:rPr lang="fr-FR" b="1" dirty="0">
                <a:latin typeface="Trebuchet MS" panose="020B0603020202020204" pitchFamily="34" charset="0"/>
                <a:ea typeface="Cambria" panose="02040503050406030204" pitchFamily="18" charset="0"/>
                <a:cs typeface="Arial" panose="020B0604020202020204" pitchFamily="34" charset="0"/>
              </a:rPr>
              <a:t>et résultats prévus</a:t>
            </a:r>
            <a:endParaRPr lang="es-ES"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7" name="Rectángulo redondeado 6"/>
          <p:cNvSpPr/>
          <p:nvPr/>
        </p:nvSpPr>
        <p:spPr>
          <a:xfrm>
            <a:off x="228600" y="4419600"/>
            <a:ext cx="1787613" cy="1295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12167084"/>
      </p:ext>
    </p:extLst>
  </p:cSld>
  <p:clrMapOvr>
    <a:masterClrMapping/>
  </p:clrMapOvr>
  <p:transition spd="slow">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208174" y="1066800"/>
            <a:ext cx="8411288" cy="914400"/>
          </a:xfrm>
        </p:spPr>
        <p:txBody>
          <a:bodyPr/>
          <a:lstStyle/>
          <a:p>
            <a:r>
              <a:rPr lang="fr-FR" dirty="0" smtClean="0"/>
              <a:t>Manque d’approche transnationale du projet</a:t>
            </a:r>
            <a:endParaRPr lang="fr-FR" dirty="0"/>
          </a:p>
        </p:txBody>
      </p:sp>
      <p:graphicFrame>
        <p:nvGraphicFramePr>
          <p:cNvPr id="7" name="Marcador de contenido 5"/>
          <p:cNvGraphicFramePr>
            <a:graphicFrameLocks/>
          </p:cNvGraphicFramePr>
          <p:nvPr>
            <p:extLst>
              <p:ext uri="{D42A27DB-BD31-4B8C-83A1-F6EECF244321}">
                <p14:modId xmlns:p14="http://schemas.microsoft.com/office/powerpoint/2010/main" val="3861600437"/>
              </p:ext>
            </p:extLst>
          </p:nvPr>
        </p:nvGraphicFramePr>
        <p:xfrm>
          <a:off x="208174" y="2304365"/>
          <a:ext cx="8458200" cy="3630132"/>
        </p:xfrm>
        <a:graphic>
          <a:graphicData uri="http://schemas.openxmlformats.org/drawingml/2006/table">
            <a:tbl>
              <a:tblPr firstRow="1" bandRow="1">
                <a:tableStyleId>{8EC20E35-A176-4012-BC5E-935CFFF8708E}</a:tableStyleId>
              </a:tblPr>
              <a:tblGrid>
                <a:gridCol w="1972338"/>
                <a:gridCol w="2993945"/>
                <a:gridCol w="3491917"/>
              </a:tblGrid>
              <a:tr h="557323">
                <a:tc rowSpan="2">
                  <a:txBody>
                    <a:bodyPr/>
                    <a:lstStyle/>
                    <a:p>
                      <a:r>
                        <a:rPr lang="es-ES" sz="1400" dirty="0" err="1"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Objectif</a:t>
                      </a:r>
                      <a:r>
                        <a:rPr lang="es-ES" sz="1400"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es-ES" sz="1400" dirty="0" err="1"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spécifique</a:t>
                      </a:r>
                      <a:endParaRPr lang="es-ES" sz="1400"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a:p>
                      <a:endParaRPr lang="es-ES" sz="1400" dirty="0">
                        <a:latin typeface="Open Sans Semibold" panose="020B0706030804020204" pitchFamily="34" charset="0"/>
                        <a:ea typeface="Open Sans Semibold" panose="020B0706030804020204" pitchFamily="34" charset="0"/>
                        <a:cs typeface="Open Sans Semibold" panose="020B0706030804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lang="fr-FR" sz="1400"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Activité prévue pour atteindre l’objectif spécifique</a:t>
                      </a:r>
                      <a:endParaRPr lang="es-ES" sz="140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rowSpan="2">
                  <a:txBody>
                    <a:bodyPr/>
                    <a:lstStyle/>
                    <a:p>
                      <a:r>
                        <a:rPr lang="fr-FR" sz="1400" b="0"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Veuillez fournir une courte explication des objectifs spécifiques choisis et leurs liens avec les principales réalisations du projet.</a:t>
                      </a:r>
                      <a:endParaRPr lang="es-ES" sz="1400" b="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r>
              <a:tr h="786809">
                <a:tc vMerge="1">
                  <a:txBody>
                    <a:bodyPr/>
                    <a:lstStyle/>
                    <a:p>
                      <a:endParaRPr lang="es-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lang="fr-FR" sz="1400"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les activités décrites ici sont directement liées à celles décrites dans les GT.</a:t>
                      </a:r>
                      <a:endParaRPr lang="es-ES" sz="140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vMerge="1">
                  <a:txBody>
                    <a:bodyPr/>
                    <a:lstStyle/>
                    <a:p>
                      <a:endParaRPr lang="es-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r>
              <a:tr h="1475268">
                <a:tc>
                  <a:txBody>
                    <a:bodyPr/>
                    <a:lstStyle/>
                    <a:p>
                      <a:r>
                        <a:rPr lang="fr-FR" sz="1400" dirty="0" smtClean="0">
                          <a:latin typeface="Open Sans Semibold" panose="020B0706030804020204" pitchFamily="34" charset="0"/>
                          <a:ea typeface="Open Sans Semibold" panose="020B0706030804020204" pitchFamily="34" charset="0"/>
                          <a:cs typeface="Open Sans Semibold" panose="020B0706030804020204" pitchFamily="34" charset="0"/>
                        </a:rPr>
                        <a:t>Récupération du patrimoine historico-archéologique et naturel pour promouvoir</a:t>
                      </a:r>
                      <a:r>
                        <a:rPr lang="fr-FR" sz="1400" baseline="0" dirty="0" smtClean="0">
                          <a:latin typeface="Open Sans Semibold" panose="020B0706030804020204" pitchFamily="34" charset="0"/>
                          <a:ea typeface="Open Sans Semibold" panose="020B0706030804020204" pitchFamily="34" charset="0"/>
                          <a:cs typeface="Open Sans Semibold" panose="020B0706030804020204" pitchFamily="34" charset="0"/>
                        </a:rPr>
                        <a:t> </a:t>
                      </a:r>
                      <a:r>
                        <a:rPr lang="fr-FR" sz="1400" dirty="0" smtClean="0">
                          <a:latin typeface="Open Sans Semibold" panose="020B0706030804020204" pitchFamily="34" charset="0"/>
                          <a:ea typeface="Open Sans Semibold" panose="020B0706030804020204" pitchFamily="34" charset="0"/>
                          <a:cs typeface="Open Sans Semibold" panose="020B0706030804020204" pitchFamily="34" charset="0"/>
                        </a:rPr>
                        <a:t>le tourisme de la ville et qu’il soit un agent transformateur de la réalité locale</a:t>
                      </a:r>
                      <a:endParaRPr lang="es-ES" sz="1400" dirty="0">
                        <a:latin typeface="Open Sans Semibold" panose="020B0706030804020204" pitchFamily="34" charset="0"/>
                        <a:ea typeface="Open Sans Semibold" panose="020B0706030804020204" pitchFamily="34" charset="0"/>
                        <a:cs typeface="Open Sans Semibold" panose="020B0706030804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ES" dirty="0">
                        <a:latin typeface="Open Sans Semibold" panose="020B0706030804020204" pitchFamily="34" charset="0"/>
                        <a:ea typeface="Open Sans Semibold" panose="020B0706030804020204" pitchFamily="34" charset="0"/>
                        <a:cs typeface="Open Sans Semibold" panose="020B0706030804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smtClean="0">
                          <a:latin typeface="Open Sans Semibold" panose="020B0706030804020204" pitchFamily="34" charset="0"/>
                          <a:ea typeface="Open Sans Semibold" panose="020B0706030804020204" pitchFamily="34" charset="0"/>
                          <a:cs typeface="Open Sans Semibold" panose="020B0706030804020204" pitchFamily="34" charset="0"/>
                        </a:rPr>
                        <a:t>Récupération du patrimoine historico-archéologique et naturel pour promouvoir</a:t>
                      </a:r>
                      <a:r>
                        <a:rPr lang="fr-FR" sz="1600" baseline="0" dirty="0" smtClean="0">
                          <a:latin typeface="Open Sans Semibold" panose="020B0706030804020204" pitchFamily="34" charset="0"/>
                          <a:ea typeface="Open Sans Semibold" panose="020B0706030804020204" pitchFamily="34" charset="0"/>
                          <a:cs typeface="Open Sans Semibold" panose="020B0706030804020204" pitchFamily="34" charset="0"/>
                        </a:rPr>
                        <a:t> </a:t>
                      </a:r>
                      <a:r>
                        <a:rPr lang="fr-FR" sz="1600" dirty="0" smtClean="0">
                          <a:latin typeface="Open Sans Semibold" panose="020B0706030804020204" pitchFamily="34" charset="0"/>
                          <a:ea typeface="Open Sans Semibold" panose="020B0706030804020204" pitchFamily="34" charset="0"/>
                          <a:cs typeface="Open Sans Semibold" panose="020B0706030804020204" pitchFamily="34" charset="0"/>
                        </a:rPr>
                        <a:t>le tourisme de la ville et qu’il soit un agent transformateur de la réalité locale. La concrétisation de différents plans de gestion est</a:t>
                      </a:r>
                      <a:r>
                        <a:rPr lang="fr-FR" sz="1600" baseline="0" dirty="0" smtClean="0">
                          <a:latin typeface="Open Sans Semibold" panose="020B0706030804020204" pitchFamily="34" charset="0"/>
                          <a:ea typeface="Open Sans Semibold" panose="020B0706030804020204" pitchFamily="34" charset="0"/>
                          <a:cs typeface="Open Sans Semibold" panose="020B0706030804020204" pitchFamily="34" charset="0"/>
                        </a:rPr>
                        <a:t> nécessaire à la réalisation des objectifs.</a:t>
                      </a:r>
                      <a:endParaRPr lang="es-ES" sz="1600" dirty="0" smtClean="0">
                        <a:latin typeface="Open Sans Semibold" panose="020B0706030804020204" pitchFamily="34" charset="0"/>
                        <a:ea typeface="Open Sans Semibold" panose="020B0706030804020204" pitchFamily="34" charset="0"/>
                        <a:cs typeface="Open Sans Semibold" panose="020B0706030804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Rectángulo redondeado 4"/>
          <p:cNvSpPr/>
          <p:nvPr/>
        </p:nvSpPr>
        <p:spPr>
          <a:xfrm>
            <a:off x="211394" y="5410200"/>
            <a:ext cx="1889213" cy="4572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7"/>
          <p:cNvSpPr/>
          <p:nvPr/>
        </p:nvSpPr>
        <p:spPr>
          <a:xfrm>
            <a:off x="175977" y="1658034"/>
            <a:ext cx="8071834" cy="646331"/>
          </a:xfrm>
          <a:prstGeom prst="rect">
            <a:avLst/>
          </a:prstGeom>
        </p:spPr>
        <p:txBody>
          <a:bodyPr wrap="square">
            <a:spAutoFit/>
          </a:bodyPr>
          <a:lstStyle/>
          <a:p>
            <a:pPr algn="just">
              <a:spcAft>
                <a:spcPts val="300"/>
              </a:spcAft>
            </a:pPr>
            <a:r>
              <a:rPr lang="fr-FR" b="1" dirty="0">
                <a:latin typeface="Trebuchet MS" panose="020B0603020202020204" pitchFamily="34" charset="0"/>
                <a:ea typeface="Cambria" panose="02040503050406030204" pitchFamily="18" charset="0"/>
                <a:cs typeface="Arial" panose="020B0604020202020204" pitchFamily="34" charset="0"/>
              </a:rPr>
              <a:t>D.2 Approche du projet :</a:t>
            </a:r>
            <a:r>
              <a:rPr lang="fr-FR" dirty="0">
                <a:latin typeface="Cambria" panose="02040503050406030204" pitchFamily="18" charset="0"/>
                <a:ea typeface="Cambria" panose="02040503050406030204" pitchFamily="18" charset="0"/>
                <a:cs typeface="Times New Roman" panose="02020603050405020304" pitchFamily="18" charset="0"/>
              </a:rPr>
              <a:t> </a:t>
            </a:r>
            <a:r>
              <a:rPr lang="fr-FR" b="1" dirty="0">
                <a:latin typeface="Trebuchet MS" panose="020B0603020202020204" pitchFamily="34" charset="0"/>
                <a:ea typeface="Cambria" panose="02040503050406030204" pitchFamily="18" charset="0"/>
                <a:cs typeface="Arial" panose="020B0604020202020204" pitchFamily="34" charset="0"/>
              </a:rPr>
              <a:t>objectifs, principales réalisations</a:t>
            </a:r>
            <a:r>
              <a:rPr lang="fr-FR" b="1" dirty="0">
                <a:solidFill>
                  <a:srgbClr val="FF0000"/>
                </a:solidFill>
                <a:latin typeface="Trebuchet MS" panose="020B0603020202020204" pitchFamily="34" charset="0"/>
                <a:ea typeface="Cambria" panose="02040503050406030204" pitchFamily="18" charset="0"/>
                <a:cs typeface="Arial" panose="020B0604020202020204" pitchFamily="34" charset="0"/>
              </a:rPr>
              <a:t> </a:t>
            </a:r>
            <a:r>
              <a:rPr lang="fr-FR" b="1" dirty="0">
                <a:latin typeface="Trebuchet MS" panose="020B0603020202020204" pitchFamily="34" charset="0"/>
                <a:ea typeface="Cambria" panose="02040503050406030204" pitchFamily="18" charset="0"/>
                <a:cs typeface="Arial" panose="020B0604020202020204" pitchFamily="34" charset="0"/>
              </a:rPr>
              <a:t>et résultats prévus</a:t>
            </a:r>
            <a:endParaRPr lang="es-ES"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6" name="Rectángulo redondeado 5"/>
          <p:cNvSpPr/>
          <p:nvPr/>
        </p:nvSpPr>
        <p:spPr>
          <a:xfrm>
            <a:off x="5029200" y="4419600"/>
            <a:ext cx="3742662" cy="7620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264681575"/>
      </p:ext>
    </p:extLst>
  </p:cSld>
  <p:clrMapOvr>
    <a:masterClrMapping/>
  </p:clrMapOvr>
  <p:transition spd="slow">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801929" y="-17157"/>
            <a:ext cx="3505199" cy="8416311"/>
          </a:xfrm>
        </p:spPr>
        <p:txBody>
          <a:bodyPr/>
          <a:lstStyle/>
          <a:p>
            <a:r>
              <a:rPr lang="fr-FR" dirty="0" smtClean="0"/>
              <a:t>Section D.1.5 du formulaire:</a:t>
            </a:r>
          </a:p>
          <a:p>
            <a:pPr marL="342900" indent="-342900">
              <a:buFont typeface="Arial" panose="020B0604020202020204" pitchFamily="34" charset="0"/>
              <a:buChar char="•"/>
            </a:pPr>
            <a:r>
              <a:rPr lang="fr-FR" dirty="0" smtClean="0"/>
              <a:t>Il n’est pas clairement expliqué pourquoi la coopération transnationale est nécessaire et indispensable pour obtenir les objectifs du projet</a:t>
            </a:r>
            <a:endParaRPr lang="fr-FR" dirty="0"/>
          </a:p>
        </p:txBody>
      </p:sp>
      <p:sp>
        <p:nvSpPr>
          <p:cNvPr id="3" name="Título 2"/>
          <p:cNvSpPr>
            <a:spLocks noGrp="1"/>
          </p:cNvSpPr>
          <p:nvPr>
            <p:ph type="title"/>
          </p:nvPr>
        </p:nvSpPr>
        <p:spPr/>
        <p:txBody>
          <a:bodyPr/>
          <a:lstStyle/>
          <a:p>
            <a:r>
              <a:rPr lang="fr-FR" dirty="0" smtClean="0"/>
              <a:t>Manque d’approche </a:t>
            </a:r>
            <a:r>
              <a:rPr lang="fr-FR" dirty="0"/>
              <a:t>transnationale du projet</a:t>
            </a:r>
            <a:endParaRPr lang="es-ES" dirty="0"/>
          </a:p>
        </p:txBody>
      </p:sp>
    </p:spTree>
    <p:extLst>
      <p:ext uri="{BB962C8B-B14F-4D97-AF65-F5344CB8AC3E}">
        <p14:creationId xmlns:p14="http://schemas.microsoft.com/office/powerpoint/2010/main" val="1638749259"/>
      </p:ext>
    </p:extLst>
  </p:cSld>
  <p:clrMapOvr>
    <a:masterClrMapping/>
  </p:clrMapOvr>
  <p:transition spd="slow">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351396" y="1143000"/>
            <a:ext cx="8411288" cy="914400"/>
          </a:xfrm>
        </p:spPr>
        <p:txBody>
          <a:bodyPr>
            <a:normAutofit fontScale="90000"/>
          </a:bodyPr>
          <a:lstStyle/>
          <a:p>
            <a:pPr lvl="0"/>
            <a:r>
              <a:rPr lang="fr-FR" sz="2800" dirty="0" smtClean="0"/>
              <a:t>Absence </a:t>
            </a:r>
            <a:r>
              <a:rPr lang="fr-FR" sz="2800" dirty="0"/>
              <a:t>d’identification de la cohérence de la proposition avec les stratégies régionales et </a:t>
            </a:r>
            <a:r>
              <a:rPr lang="fr-FR" sz="2800" dirty="0" smtClean="0"/>
              <a:t>nationales</a:t>
            </a:r>
            <a:endParaRPr lang="es-ES" dirty="0"/>
          </a:p>
        </p:txBody>
      </p:sp>
      <p:grpSp>
        <p:nvGrpSpPr>
          <p:cNvPr id="7" name="Grupo 6"/>
          <p:cNvGrpSpPr/>
          <p:nvPr/>
        </p:nvGrpSpPr>
        <p:grpSpPr>
          <a:xfrm>
            <a:off x="351396" y="2362200"/>
            <a:ext cx="8411288" cy="3810000"/>
            <a:chOff x="1257299" y="2228850"/>
            <a:chExt cx="7448551" cy="4076700"/>
          </a:xfrm>
        </p:grpSpPr>
        <p:pic>
          <p:nvPicPr>
            <p:cNvPr id="8" name="Imagen 7"/>
            <p:cNvPicPr>
              <a:picLocks noChangeAspect="1"/>
            </p:cNvPicPr>
            <p:nvPr/>
          </p:nvPicPr>
          <p:blipFill rotWithShape="1">
            <a:blip r:embed="rId2"/>
            <a:srcRect l="8272" t="24479" r="34626" b="26302"/>
            <a:stretch/>
          </p:blipFill>
          <p:spPr>
            <a:xfrm>
              <a:off x="1257299" y="2228850"/>
              <a:ext cx="7429501" cy="3600450"/>
            </a:xfrm>
            <a:prstGeom prst="rect">
              <a:avLst/>
            </a:prstGeom>
          </p:spPr>
        </p:pic>
        <p:pic>
          <p:nvPicPr>
            <p:cNvPr id="9" name="Imagen 8"/>
            <p:cNvPicPr>
              <a:picLocks noChangeAspect="1"/>
            </p:cNvPicPr>
            <p:nvPr/>
          </p:nvPicPr>
          <p:blipFill rotWithShape="1">
            <a:blip r:embed="rId3"/>
            <a:srcRect l="8271" t="48438" r="34774" b="45832"/>
            <a:stretch/>
          </p:blipFill>
          <p:spPr>
            <a:xfrm>
              <a:off x="1295400" y="5886450"/>
              <a:ext cx="7410450" cy="419100"/>
            </a:xfrm>
            <a:prstGeom prst="rect">
              <a:avLst/>
            </a:prstGeom>
          </p:spPr>
        </p:pic>
      </p:grpSp>
    </p:spTree>
    <p:extLst>
      <p:ext uri="{BB962C8B-B14F-4D97-AF65-F5344CB8AC3E}">
        <p14:creationId xmlns:p14="http://schemas.microsoft.com/office/powerpoint/2010/main" val="2482482562"/>
      </p:ext>
    </p:extLst>
  </p:cSld>
  <p:clrMapOvr>
    <a:masterClrMapping/>
  </p:clrMapOvr>
  <p:transition spd="slow">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normAutofit fontScale="90000"/>
          </a:bodyPr>
          <a:lstStyle/>
          <a:p>
            <a:pPr lvl="0"/>
            <a:r>
              <a:rPr lang="fr-FR" sz="2800" dirty="0" smtClean="0"/>
              <a:t>Identification </a:t>
            </a:r>
            <a:r>
              <a:rPr lang="fr-FR" sz="2800" dirty="0"/>
              <a:t>confuse des </a:t>
            </a:r>
            <a:r>
              <a:rPr lang="fr-FR" sz="2800" dirty="0" smtClean="0"/>
              <a:t>réalisations et </a:t>
            </a:r>
            <a:r>
              <a:rPr lang="fr-FR" sz="2800" dirty="0"/>
              <a:t>livrables du </a:t>
            </a:r>
            <a:r>
              <a:rPr lang="fr-FR" sz="2800" dirty="0" smtClean="0"/>
              <a:t>projet</a:t>
            </a:r>
            <a:endParaRPr lang="es-ES" dirty="0"/>
          </a:p>
        </p:txBody>
      </p:sp>
      <p:pic>
        <p:nvPicPr>
          <p:cNvPr id="5" name="Imagen 4"/>
          <p:cNvPicPr>
            <a:picLocks noChangeAspect="1"/>
          </p:cNvPicPr>
          <p:nvPr/>
        </p:nvPicPr>
        <p:blipFill rotWithShape="1">
          <a:blip r:embed="rId2"/>
          <a:srcRect l="908" t="21323" r="14654" b="12500"/>
          <a:stretch/>
        </p:blipFill>
        <p:spPr>
          <a:xfrm>
            <a:off x="228599" y="2667000"/>
            <a:ext cx="8646581" cy="3810000"/>
          </a:xfrm>
          <a:prstGeom prst="rect">
            <a:avLst/>
          </a:prstGeom>
        </p:spPr>
      </p:pic>
    </p:spTree>
    <p:extLst>
      <p:ext uri="{BB962C8B-B14F-4D97-AF65-F5344CB8AC3E}">
        <p14:creationId xmlns:p14="http://schemas.microsoft.com/office/powerpoint/2010/main" val="3765539044"/>
      </p:ext>
    </p:extLst>
  </p:cSld>
  <p:clrMapOvr>
    <a:masterClrMapping/>
  </p:clrMapOvr>
  <p:transition spd="slow">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normAutofit/>
          </a:bodyPr>
          <a:lstStyle/>
          <a:p>
            <a:r>
              <a:rPr lang="fr-FR" sz="2500" dirty="0"/>
              <a:t>Identification confuse des </a:t>
            </a:r>
            <a:r>
              <a:rPr lang="fr-FR" sz="2500" dirty="0" smtClean="0"/>
              <a:t>réalisations </a:t>
            </a:r>
            <a:r>
              <a:rPr lang="fr-FR" sz="2500" dirty="0"/>
              <a:t>et livrables du </a:t>
            </a:r>
            <a:r>
              <a:rPr lang="fr-FR" sz="2500" dirty="0" smtClean="0"/>
              <a:t>projet</a:t>
            </a:r>
            <a:r>
              <a:rPr lang="es-ES" sz="2500" dirty="0" smtClean="0"/>
              <a:t> </a:t>
            </a:r>
            <a:endParaRPr lang="es-ES" sz="2500" dirty="0"/>
          </a:p>
        </p:txBody>
      </p:sp>
      <p:sp>
        <p:nvSpPr>
          <p:cNvPr id="4" name="Marcador de texto vertical 1"/>
          <p:cNvSpPr>
            <a:spLocks noGrp="1"/>
          </p:cNvSpPr>
          <p:nvPr>
            <p:ph type="body" orient="vert" idx="1"/>
          </p:nvPr>
        </p:nvSpPr>
        <p:spPr>
          <a:xfrm rot="16200000">
            <a:off x="2880951" y="442866"/>
            <a:ext cx="3347155" cy="8416311"/>
          </a:xfrm>
        </p:spPr>
        <p:txBody>
          <a:bodyPr>
            <a:normAutofit/>
          </a:bodyPr>
          <a:lstStyle/>
          <a:p>
            <a:r>
              <a:rPr lang="fr-FR" dirty="0" smtClean="0"/>
              <a:t>Les réalisations du projet sont identifiées en seconde phase et sont mises en relation avec les indicateurs de réalisation du programme. </a:t>
            </a:r>
          </a:p>
          <a:p>
            <a:r>
              <a:rPr lang="fr-FR" dirty="0" smtClean="0"/>
              <a:t>Il existe des indicateurs de réalisation spécifiques pour chaque objectif spécifique: </a:t>
            </a:r>
          </a:p>
          <a:p>
            <a:pPr marL="342900" indent="-342900">
              <a:buFont typeface="Arial" panose="020B0604020202020204" pitchFamily="34" charset="0"/>
              <a:buChar char="•"/>
            </a:pPr>
            <a:r>
              <a:rPr lang="fr-FR" dirty="0" smtClean="0"/>
              <a:t>Dans la première phase, la proposition de projet doit indiquer à quel objectif spécifique le projet va contribuer. </a:t>
            </a:r>
            <a:endParaRPr lang="fr-FR" dirty="0"/>
          </a:p>
        </p:txBody>
      </p:sp>
    </p:spTree>
    <p:extLst>
      <p:ext uri="{BB962C8B-B14F-4D97-AF65-F5344CB8AC3E}">
        <p14:creationId xmlns:p14="http://schemas.microsoft.com/office/powerpoint/2010/main" val="3635375083"/>
      </p:ext>
    </p:extLst>
  </p:cSld>
  <p:clrMapOvr>
    <a:masterClrMapping/>
  </p:clrMapOvr>
  <p:transition spd="slow">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995251" y="328566"/>
            <a:ext cx="3118555" cy="8416311"/>
          </a:xfrm>
        </p:spPr>
        <p:txBody>
          <a:bodyPr>
            <a:normAutofit fontScale="92500" lnSpcReduction="10000"/>
          </a:bodyPr>
          <a:lstStyle/>
          <a:p>
            <a:r>
              <a:rPr lang="fr-FR" dirty="0" smtClean="0"/>
              <a:t>Prévoir et planifier correctement les GT, spécialement les GT spécifiques: </a:t>
            </a:r>
          </a:p>
          <a:p>
            <a:pPr marL="342900" indent="-342900">
              <a:buFont typeface="Arial" panose="020B0604020202020204" pitchFamily="34" charset="0"/>
              <a:buChar char="•"/>
            </a:pPr>
            <a:r>
              <a:rPr lang="fr-FR" dirty="0" smtClean="0"/>
              <a:t>L’information ne peut pas être modifiée en seconde phase</a:t>
            </a:r>
          </a:p>
          <a:p>
            <a:pPr marL="342900" indent="-342900">
              <a:buFont typeface="Arial" panose="020B0604020202020204" pitchFamily="34" charset="0"/>
              <a:buChar char="•"/>
            </a:pPr>
            <a:r>
              <a:rPr lang="fr-FR" dirty="0" smtClean="0"/>
              <a:t>Une planification déficiente conditionne le plan de travail présenté en seconde phase. </a:t>
            </a:r>
          </a:p>
          <a:p>
            <a:r>
              <a:rPr lang="fr-FR" dirty="0" smtClean="0"/>
              <a:t>Le contenu des GT transversaux doit démontrer les méthodes de gestion des projet qui seront mises en œuvre, qu’une planification précise existe, en évitant des phrases générales et peu concrètes.  </a:t>
            </a:r>
          </a:p>
        </p:txBody>
      </p:sp>
      <p:sp>
        <p:nvSpPr>
          <p:cNvPr id="3" name="Título 2"/>
          <p:cNvSpPr>
            <a:spLocks noGrp="1"/>
          </p:cNvSpPr>
          <p:nvPr>
            <p:ph type="title"/>
          </p:nvPr>
        </p:nvSpPr>
        <p:spPr/>
        <p:txBody>
          <a:bodyPr>
            <a:normAutofit fontScale="90000"/>
          </a:bodyPr>
          <a:lstStyle/>
          <a:p>
            <a:pPr lvl="0"/>
            <a:r>
              <a:rPr lang="fr-FR" sz="2500" dirty="0" smtClean="0"/>
              <a:t>Contenu des groupes de tâches (GT) transversaux et spécifiques : peu concret – erreurs dans la planification</a:t>
            </a:r>
            <a:endParaRPr lang="fr-FR" sz="2500" dirty="0"/>
          </a:p>
        </p:txBody>
      </p:sp>
    </p:spTree>
    <p:extLst>
      <p:ext uri="{BB962C8B-B14F-4D97-AF65-F5344CB8AC3E}">
        <p14:creationId xmlns:p14="http://schemas.microsoft.com/office/powerpoint/2010/main" val="3854057615"/>
      </p:ext>
    </p:extLst>
  </p:cSld>
  <p:clrMapOvr>
    <a:masterClrMapping/>
  </p:clrMapOvr>
  <p:transition spd="slow">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fr-FR" dirty="0" smtClean="0"/>
              <a:t>Les projets attendus</a:t>
            </a:r>
            <a:endParaRPr lang="fr-FR" dirty="0"/>
          </a:p>
        </p:txBody>
      </p:sp>
    </p:spTree>
    <p:extLst>
      <p:ext uri="{BB962C8B-B14F-4D97-AF65-F5344CB8AC3E}">
        <p14:creationId xmlns:p14="http://schemas.microsoft.com/office/powerpoint/2010/main" val="342529502"/>
      </p:ext>
    </p:extLst>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quarter" idx="13"/>
          </p:nvPr>
        </p:nvPicPr>
        <p:blipFill>
          <a:blip r:embed="rId3" cstate="email">
            <a:extLst>
              <a:ext uri="{28A0092B-C50C-407E-A947-70E740481C1C}">
                <a14:useLocalDpi xmlns:a14="http://schemas.microsoft.com/office/drawing/2010/main" val="0"/>
              </a:ext>
            </a:extLst>
          </a:blip>
          <a:stretch>
            <a:fillRect/>
          </a:stretch>
        </p:blipFill>
        <p:spPr>
          <a:xfrm>
            <a:off x="3231963" y="0"/>
            <a:ext cx="5960852" cy="6496956"/>
          </a:xfrm>
        </p:spPr>
      </p:pic>
      <p:sp>
        <p:nvSpPr>
          <p:cNvPr id="2" name="Título 1"/>
          <p:cNvSpPr>
            <a:spLocks noGrp="1"/>
          </p:cNvSpPr>
          <p:nvPr>
            <p:ph type="title"/>
          </p:nvPr>
        </p:nvSpPr>
        <p:spPr/>
        <p:txBody>
          <a:bodyPr/>
          <a:lstStyle/>
          <a:p>
            <a:r>
              <a:rPr lang="es-ES" dirty="0"/>
              <a:t>Le </a:t>
            </a:r>
            <a:r>
              <a:rPr lang="es-ES" dirty="0" err="1"/>
              <a:t>territoire</a:t>
            </a:r>
            <a:r>
              <a:rPr lang="es-ES" dirty="0"/>
              <a:t> </a:t>
            </a:r>
            <a:r>
              <a:rPr lang="es-ES" dirty="0" err="1"/>
              <a:t>éligible</a:t>
            </a:r>
            <a:r>
              <a:rPr lang="es-ES" dirty="0"/>
              <a:t> Sudoe</a:t>
            </a:r>
            <a:endParaRPr lang="fr-FR" dirty="0"/>
          </a:p>
        </p:txBody>
      </p:sp>
      <p:sp>
        <p:nvSpPr>
          <p:cNvPr id="12" name="CuadroTexto 11"/>
          <p:cNvSpPr txBox="1"/>
          <p:nvPr/>
        </p:nvSpPr>
        <p:spPr>
          <a:xfrm>
            <a:off x="28415" y="2058903"/>
            <a:ext cx="3691632" cy="2308324"/>
          </a:xfrm>
          <a:prstGeom prst="rect">
            <a:avLst/>
          </a:prstGeom>
          <a:noFill/>
        </p:spPr>
        <p:txBody>
          <a:bodyPr wrap="square" rtlCol="0">
            <a:spAutoFit/>
          </a:bodyPr>
          <a:lstStyle/>
          <a:p>
            <a:r>
              <a:rPr lang="es-ES" dirty="0" err="1">
                <a:latin typeface="Open Sans" panose="020B0606030504020204" pitchFamily="34" charset="0"/>
                <a:ea typeface="Open Sans" panose="020B0606030504020204" pitchFamily="34" charset="0"/>
                <a:cs typeface="Open Sans" panose="020B0606030504020204" pitchFamily="34" charset="0"/>
              </a:rPr>
              <a:t>Tous</a:t>
            </a:r>
            <a:r>
              <a:rPr lang="es-ES" dirty="0">
                <a:latin typeface="Open Sans" panose="020B0606030504020204" pitchFamily="34" charset="0"/>
                <a:ea typeface="Open Sans" panose="020B0606030504020204" pitchFamily="34" charset="0"/>
                <a:cs typeface="Open Sans" panose="020B0606030504020204" pitchFamily="34" charset="0"/>
              </a:rPr>
              <a:t> les </a:t>
            </a:r>
            <a:r>
              <a:rPr lang="es-ES" dirty="0" err="1">
                <a:latin typeface="Open Sans" panose="020B0606030504020204" pitchFamily="34" charset="0"/>
                <a:ea typeface="Open Sans" panose="020B0606030504020204" pitchFamily="34" charset="0"/>
                <a:cs typeface="Open Sans" panose="020B0606030504020204" pitchFamily="34" charset="0"/>
              </a:rPr>
              <a:t>organismes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situés</a:t>
            </a:r>
            <a:r>
              <a:rPr lang="es-ES" dirty="0">
                <a:latin typeface="Open Sans" panose="020B0606030504020204" pitchFamily="34" charset="0"/>
                <a:ea typeface="Open Sans" panose="020B0606030504020204" pitchFamily="34" charset="0"/>
                <a:cs typeface="Open Sans" panose="020B0606030504020204" pitchFamily="34" charset="0"/>
              </a:rPr>
              <a:t> en</a:t>
            </a:r>
          </a:p>
          <a:p>
            <a:r>
              <a:rPr lang="es-ES" dirty="0" err="1">
                <a:latin typeface="Open Sans" panose="020B0606030504020204" pitchFamily="34" charset="0"/>
                <a:ea typeface="Open Sans" panose="020B0606030504020204" pitchFamily="34" charset="0"/>
                <a:cs typeface="Open Sans" panose="020B0606030504020204" pitchFamily="34" charset="0"/>
              </a:rPr>
              <a:t>Espagne</a:t>
            </a:r>
            <a:r>
              <a:rPr lang="es-ES" dirty="0">
                <a:latin typeface="Open Sans" panose="020B0606030504020204" pitchFamily="34" charset="0"/>
                <a:ea typeface="Open Sans" panose="020B0606030504020204" pitchFamily="34" charset="0"/>
                <a:cs typeface="Open Sans" panose="020B0606030504020204" pitchFamily="34" charset="0"/>
              </a:rPr>
              <a:t> - CA continentales/ </a:t>
            </a:r>
            <a:r>
              <a:rPr lang="es-ES" dirty="0" err="1">
                <a:latin typeface="Open Sans" panose="020B0606030504020204" pitchFamily="34" charset="0"/>
                <a:ea typeface="Open Sans" panose="020B0606030504020204" pitchFamily="34" charset="0"/>
                <a:cs typeface="Open Sans" panose="020B0606030504020204" pitchFamily="34" charset="0"/>
              </a:rPr>
              <a:t>Baléares</a:t>
            </a:r>
            <a:r>
              <a:rPr lang="es-ES" dirty="0">
                <a:latin typeface="Open Sans" panose="020B0606030504020204" pitchFamily="34" charset="0"/>
                <a:ea typeface="Open Sans" panose="020B0606030504020204" pitchFamily="34" charset="0"/>
                <a:cs typeface="Open Sans" panose="020B0606030504020204" pitchFamily="34" charset="0"/>
              </a:rPr>
              <a:t>/Ceuta/Melilla</a:t>
            </a:r>
          </a:p>
          <a:p>
            <a:r>
              <a:rPr lang="es-ES" dirty="0">
                <a:latin typeface="Open Sans" panose="020B0606030504020204" pitchFamily="34" charset="0"/>
                <a:ea typeface="Open Sans" panose="020B0606030504020204" pitchFamily="34" charset="0"/>
                <a:cs typeface="Open Sans" panose="020B0606030504020204" pitchFamily="34" charset="0"/>
              </a:rPr>
              <a:t>France - 6 </a:t>
            </a:r>
            <a:r>
              <a:rPr lang="es-ES" dirty="0" err="1">
                <a:latin typeface="Open Sans" panose="020B0606030504020204" pitchFamily="34" charset="0"/>
                <a:ea typeface="Open Sans" panose="020B0606030504020204" pitchFamily="34" charset="0"/>
                <a:cs typeface="Open Sans" panose="020B0606030504020204" pitchFamily="34" charset="0"/>
              </a:rPr>
              <a:t>régions</a:t>
            </a:r>
            <a:endParaRPr lang="es-ES" dirty="0">
              <a:latin typeface="Open Sans" panose="020B0606030504020204" pitchFamily="34" charset="0"/>
              <a:ea typeface="Open Sans" panose="020B0606030504020204" pitchFamily="34" charset="0"/>
              <a:cs typeface="Open Sans" panose="020B0606030504020204" pitchFamily="34" charset="0"/>
            </a:endParaRPr>
          </a:p>
          <a:p>
            <a:r>
              <a:rPr lang="es-ES" dirty="0">
                <a:latin typeface="Open Sans" panose="020B0606030504020204" pitchFamily="34" charset="0"/>
                <a:ea typeface="Open Sans" panose="020B0606030504020204" pitchFamily="34" charset="0"/>
                <a:cs typeface="Open Sans" panose="020B0606030504020204" pitchFamily="34" charset="0"/>
              </a:rPr>
              <a:t>Portugal - Continental</a:t>
            </a:r>
          </a:p>
          <a:p>
            <a:r>
              <a:rPr lang="es-ES" dirty="0" err="1">
                <a:latin typeface="Open Sans" panose="020B0606030504020204" pitchFamily="34" charset="0"/>
                <a:ea typeface="Open Sans" panose="020B0606030504020204" pitchFamily="34" charset="0"/>
                <a:cs typeface="Open Sans" panose="020B0606030504020204" pitchFamily="34" charset="0"/>
              </a:rPr>
              <a:t>Royaume-uni</a:t>
            </a:r>
            <a:r>
              <a:rPr lang="es-ES" dirty="0">
                <a:latin typeface="Open Sans" panose="020B0606030504020204" pitchFamily="34" charset="0"/>
                <a:ea typeface="Open Sans" panose="020B0606030504020204" pitchFamily="34" charset="0"/>
                <a:cs typeface="Open Sans" panose="020B0606030504020204" pitchFamily="34" charset="0"/>
              </a:rPr>
              <a:t> – Gibraltar</a:t>
            </a:r>
          </a:p>
          <a:p>
            <a:r>
              <a:rPr lang="es-ES" dirty="0" err="1">
                <a:latin typeface="Open Sans" panose="020B0606030504020204" pitchFamily="34" charset="0"/>
                <a:ea typeface="Open Sans" panose="020B0606030504020204" pitchFamily="34" charset="0"/>
                <a:cs typeface="Open Sans" panose="020B0606030504020204" pitchFamily="34" charset="0"/>
              </a:rPr>
              <a:t>Principauté</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d'Andorre</a:t>
            </a:r>
            <a:endParaRPr lang="es-ES" dirty="0">
              <a:latin typeface="Open Sans" panose="020B0606030504020204" pitchFamily="34" charset="0"/>
              <a:ea typeface="Open Sans" panose="020B0606030504020204" pitchFamily="34" charset="0"/>
              <a:cs typeface="Open Sans" panose="020B0606030504020204" pitchFamily="34" charset="0"/>
            </a:endParaRPr>
          </a:p>
          <a:p>
            <a:r>
              <a:rPr lang="es-ES" dirty="0">
                <a:latin typeface="Open Sans" panose="020B0606030504020204" pitchFamily="34" charset="0"/>
                <a:ea typeface="Open Sans" panose="020B0606030504020204" pitchFamily="34" charset="0"/>
                <a:cs typeface="Open Sans" panose="020B0606030504020204" pitchFamily="34" charset="0"/>
              </a:rPr>
              <a:t>(</a:t>
            </a:r>
            <a:r>
              <a:rPr lang="es-ES" dirty="0" err="1">
                <a:latin typeface="Open Sans" panose="020B0606030504020204" pitchFamily="34" charset="0"/>
                <a:ea typeface="Open Sans" panose="020B0606030504020204" pitchFamily="34" charset="0"/>
                <a:cs typeface="Open Sans" panose="020B0606030504020204" pitchFamily="34" charset="0"/>
              </a:rPr>
              <a:t>sans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recevoir</a:t>
            </a:r>
            <a:r>
              <a:rPr lang="es-ES" dirty="0">
                <a:latin typeface="Open Sans" panose="020B0606030504020204" pitchFamily="34" charset="0"/>
                <a:ea typeface="Open Sans" panose="020B0606030504020204" pitchFamily="34" charset="0"/>
                <a:cs typeface="Open Sans" panose="020B0606030504020204" pitchFamily="34" charset="0"/>
              </a:rPr>
              <a:t> de fonds)</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sp>
        <p:nvSpPr>
          <p:cNvPr id="13" name="CuadroTexto 12"/>
          <p:cNvSpPr txBox="1"/>
          <p:nvPr/>
        </p:nvSpPr>
        <p:spPr>
          <a:xfrm>
            <a:off x="61995" y="4369653"/>
            <a:ext cx="184731" cy="369332"/>
          </a:xfrm>
          <a:prstGeom prst="rect">
            <a:avLst/>
          </a:prstGeom>
          <a:noFill/>
        </p:spPr>
        <p:txBody>
          <a:bodyPr wrap="none" rtlCol="0">
            <a:spAutoFit/>
          </a:bodyPr>
          <a:lstStyle/>
          <a:p>
            <a:endParaRPr lang="fr-FR" dirty="0">
              <a:latin typeface="Open Sans" panose="020B0606030504020204" pitchFamily="34" charset="0"/>
              <a:ea typeface="Open Sans" panose="020B0606030504020204" pitchFamily="34" charset="0"/>
              <a:cs typeface="Open Sans" panose="020B0606030504020204" pitchFamily="34" charset="0"/>
            </a:endParaRPr>
          </a:p>
        </p:txBody>
      </p:sp>
      <p:sp>
        <p:nvSpPr>
          <p:cNvPr id="15" name="CuadroTexto 14"/>
          <p:cNvSpPr txBox="1"/>
          <p:nvPr/>
        </p:nvSpPr>
        <p:spPr>
          <a:xfrm>
            <a:off x="61995" y="4554319"/>
            <a:ext cx="4041181" cy="1754326"/>
          </a:xfrm>
          <a:prstGeom prst="rect">
            <a:avLst/>
          </a:prstGeom>
          <a:noFill/>
        </p:spPr>
        <p:txBody>
          <a:bodyPr wrap="square" rtlCol="0">
            <a:spAutoFit/>
          </a:bodyPr>
          <a:lstStyle/>
          <a:p>
            <a:r>
              <a:rPr lang="es-ES" dirty="0" err="1">
                <a:latin typeface="Open Sans" panose="020B0606030504020204" pitchFamily="34" charset="0"/>
                <a:ea typeface="Open Sans" panose="020B0606030504020204" pitchFamily="34" charset="0"/>
                <a:cs typeface="Open Sans" panose="020B0606030504020204" pitchFamily="34" charset="0"/>
              </a:rPr>
              <a:t>Autres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régions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hors</a:t>
            </a:r>
            <a:r>
              <a:rPr lang="es-ES" dirty="0">
                <a:latin typeface="Open Sans" panose="020B0606030504020204" pitchFamily="34" charset="0"/>
                <a:ea typeface="Open Sans" panose="020B0606030504020204" pitchFamily="34" charset="0"/>
                <a:cs typeface="Open Sans" panose="020B0606030504020204" pitchFamily="34" charset="0"/>
              </a:rPr>
              <a:t> du Sudoe :</a:t>
            </a:r>
          </a:p>
          <a:p>
            <a:r>
              <a:rPr lang="es-ES" dirty="0">
                <a:latin typeface="Open Sans" panose="020B0606030504020204" pitchFamily="34" charset="0"/>
                <a:ea typeface="Open Sans" panose="020B0606030504020204" pitchFamily="34" charset="0"/>
                <a:cs typeface="Open Sans" panose="020B0606030504020204" pitchFamily="34" charset="0"/>
              </a:rPr>
              <a:t>Les </a:t>
            </a:r>
            <a:r>
              <a:rPr lang="es-ES" dirty="0" err="1">
                <a:latin typeface="Open Sans" panose="020B0606030504020204" pitchFamily="34" charset="0"/>
                <a:ea typeface="Open Sans" panose="020B0606030504020204" pitchFamily="34" charset="0"/>
                <a:cs typeface="Open Sans" panose="020B0606030504020204" pitchFamily="34" charset="0"/>
              </a:rPr>
              <a:t>organismes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ne</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pourront</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pas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être</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bénéficiaires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c'est</a:t>
            </a:r>
            <a:r>
              <a:rPr lang="es-ES" dirty="0">
                <a:latin typeface="Open Sans" panose="020B0606030504020204" pitchFamily="34" charset="0"/>
                <a:ea typeface="Open Sans" panose="020B0606030504020204" pitchFamily="34" charset="0"/>
                <a:cs typeface="Open Sans" panose="020B0606030504020204" pitchFamily="34" charset="0"/>
              </a:rPr>
              <a:t>-à-</a:t>
            </a:r>
            <a:r>
              <a:rPr lang="es-ES" dirty="0" err="1">
                <a:latin typeface="Open Sans" panose="020B0606030504020204" pitchFamily="34" charset="0"/>
                <a:ea typeface="Open Sans" panose="020B0606030504020204" pitchFamily="34" charset="0"/>
                <a:cs typeface="Open Sans" panose="020B0606030504020204" pitchFamily="34" charset="0"/>
              </a:rPr>
              <a:t>dire</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recevoir</a:t>
            </a:r>
            <a:r>
              <a:rPr lang="es-ES" dirty="0">
                <a:latin typeface="Open Sans" panose="020B0606030504020204" pitchFamily="34" charset="0"/>
                <a:ea typeface="Open Sans" panose="020B0606030504020204" pitchFamily="34" charset="0"/>
                <a:cs typeface="Open Sans" panose="020B0606030504020204" pitchFamily="34" charset="0"/>
              </a:rPr>
              <a:t> des fonds. </a:t>
            </a:r>
            <a:r>
              <a:rPr lang="es-ES" dirty="0" err="1">
                <a:latin typeface="Open Sans" panose="020B0606030504020204" pitchFamily="34" charset="0"/>
                <a:ea typeface="Open Sans" panose="020B0606030504020204" pitchFamily="34" charset="0"/>
                <a:cs typeface="Open Sans" panose="020B0606030504020204" pitchFamily="34" charset="0"/>
              </a:rPr>
              <a:t>Ils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pourront</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prendre</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part</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comme</a:t>
            </a:r>
            <a:r>
              <a:rPr lang="es-ES" dirty="0">
                <a:latin typeface="Open Sans" panose="020B0606030504020204" pitchFamily="34" charset="0"/>
                <a:ea typeface="Open Sans" panose="020B0606030504020204" pitchFamily="34" charset="0"/>
                <a:cs typeface="Open Sans" panose="020B0606030504020204" pitchFamily="34" charset="0"/>
              </a:rPr>
              <a:t> partenaire </a:t>
            </a:r>
            <a:r>
              <a:rPr lang="es-ES" dirty="0" err="1">
                <a:latin typeface="Open Sans" panose="020B0606030504020204" pitchFamily="34" charset="0"/>
                <a:ea typeface="Open Sans" panose="020B0606030504020204" pitchFamily="34" charset="0"/>
                <a:cs typeface="Open Sans" panose="020B0606030504020204" pitchFamily="34" charset="0"/>
              </a:rPr>
              <a:t>associé</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sans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recevoir</a:t>
            </a:r>
            <a:r>
              <a:rPr lang="es-ES" dirty="0">
                <a:latin typeface="Open Sans" panose="020B0606030504020204" pitchFamily="34" charset="0"/>
                <a:ea typeface="Open Sans" panose="020B0606030504020204" pitchFamily="34" charset="0"/>
                <a:cs typeface="Open Sans" panose="020B0606030504020204" pitchFamily="34" charset="0"/>
              </a:rPr>
              <a:t> de fonds)</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46893728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454198" y="-60086"/>
            <a:ext cx="4200659" cy="8416311"/>
          </a:xfrm>
        </p:spPr>
        <p:txBody>
          <a:bodyPr>
            <a:noAutofit/>
          </a:bodyPr>
          <a:lstStyle/>
          <a:p>
            <a:pPr marL="285750" indent="-285750">
              <a:lnSpc>
                <a:spcPct val="150000"/>
              </a:lnSpc>
              <a:buFont typeface="Arial" panose="020B0604020202020204" pitchFamily="34" charset="0"/>
              <a:buChar char="•"/>
            </a:pPr>
            <a:r>
              <a:rPr lang="fr-FR" sz="2000" dirty="0" smtClean="0"/>
              <a:t>Résultat prévu doit contribuer à un des indicateurs de résultat du programme</a:t>
            </a:r>
          </a:p>
          <a:p>
            <a:pPr>
              <a:lnSpc>
                <a:spcPct val="150000"/>
              </a:lnSpc>
            </a:pPr>
            <a:endParaRPr lang="fr-FR" sz="2000" dirty="0" smtClean="0"/>
          </a:p>
          <a:p>
            <a:pPr marL="285750" indent="-285750">
              <a:lnSpc>
                <a:spcPct val="150000"/>
              </a:lnSpc>
              <a:buFont typeface="Arial" panose="020B0604020202020204" pitchFamily="34" charset="0"/>
              <a:buChar char="•"/>
            </a:pPr>
            <a:r>
              <a:rPr lang="fr-FR" sz="2000" dirty="0" smtClean="0"/>
              <a:t>Le projet doit être pragmatique dans sa capacité à apporter une </a:t>
            </a:r>
            <a:r>
              <a:rPr lang="fr-FR" sz="2000" b="1" dirty="0" smtClean="0"/>
              <a:t>solution</a:t>
            </a:r>
            <a:r>
              <a:rPr lang="fr-FR" sz="2000" dirty="0" smtClean="0"/>
              <a:t> à un problème identifié sur le Sudoe</a:t>
            </a:r>
          </a:p>
          <a:p>
            <a:pPr>
              <a:lnSpc>
                <a:spcPct val="150000"/>
              </a:lnSpc>
            </a:pPr>
            <a:endParaRPr lang="fr-FR" sz="2000" dirty="0" smtClean="0"/>
          </a:p>
          <a:p>
            <a:pPr marL="342900" indent="-342900">
              <a:lnSpc>
                <a:spcPct val="150000"/>
              </a:lnSpc>
              <a:buFont typeface="Arial" panose="020B0604020202020204" pitchFamily="34" charset="0"/>
              <a:buChar char="•"/>
            </a:pPr>
            <a:r>
              <a:rPr lang="fr-FR" sz="2000" dirty="0" smtClean="0"/>
              <a:t>Clarté et cohérence des </a:t>
            </a:r>
            <a:r>
              <a:rPr lang="fr-FR" sz="2000" b="1" dirty="0" smtClean="0"/>
              <a:t>objectifs</a:t>
            </a:r>
            <a:r>
              <a:rPr lang="fr-FR" sz="2000" dirty="0" smtClean="0"/>
              <a:t> / objectifs du programme</a:t>
            </a:r>
          </a:p>
          <a:p>
            <a:pPr>
              <a:lnSpc>
                <a:spcPct val="150000"/>
              </a:lnSpc>
            </a:pPr>
            <a:endParaRPr lang="fr-FR" sz="2000" dirty="0" smtClean="0"/>
          </a:p>
          <a:p>
            <a:pPr>
              <a:lnSpc>
                <a:spcPct val="150000"/>
              </a:lnSpc>
            </a:pPr>
            <a:endParaRPr lang="fr-FR" sz="2000" dirty="0" smtClean="0"/>
          </a:p>
          <a:p>
            <a:pPr>
              <a:lnSpc>
                <a:spcPct val="150000"/>
              </a:lnSpc>
            </a:pPr>
            <a:r>
              <a:rPr lang="fr-FR" sz="2000" dirty="0" smtClean="0"/>
              <a:t> </a:t>
            </a:r>
          </a:p>
        </p:txBody>
      </p:sp>
      <p:sp>
        <p:nvSpPr>
          <p:cNvPr id="3" name="Título 2"/>
          <p:cNvSpPr>
            <a:spLocks noGrp="1"/>
          </p:cNvSpPr>
          <p:nvPr>
            <p:ph type="title"/>
          </p:nvPr>
        </p:nvSpPr>
        <p:spPr>
          <a:xfrm>
            <a:off x="346372" y="1143000"/>
            <a:ext cx="8411288" cy="914400"/>
          </a:xfrm>
        </p:spPr>
        <p:txBody>
          <a:bodyPr/>
          <a:lstStyle/>
          <a:p>
            <a:r>
              <a:rPr lang="fr-FR" sz="2800" dirty="0" smtClean="0"/>
              <a:t>Objectifs et résultats</a:t>
            </a:r>
            <a:endParaRPr lang="fr-FR" dirty="0"/>
          </a:p>
        </p:txBody>
      </p:sp>
    </p:spTree>
    <p:extLst>
      <p:ext uri="{BB962C8B-B14F-4D97-AF65-F5344CB8AC3E}">
        <p14:creationId xmlns:p14="http://schemas.microsoft.com/office/powerpoint/2010/main" val="379164068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3206440" y="-799448"/>
            <a:ext cx="2696175" cy="8416311"/>
          </a:xfrm>
        </p:spPr>
        <p:txBody>
          <a:bodyPr>
            <a:noAutofit/>
          </a:bodyPr>
          <a:lstStyle/>
          <a:p>
            <a:pPr marL="342900" indent="-342900">
              <a:lnSpc>
                <a:spcPct val="150000"/>
              </a:lnSpc>
              <a:buFont typeface="Arial" panose="020B0604020202020204" pitchFamily="34" charset="0"/>
              <a:buChar char="•"/>
            </a:pPr>
            <a:r>
              <a:rPr lang="fr-FR" sz="2000" dirty="0" smtClean="0"/>
              <a:t> démontrer la pertinence (pas d’actions locales juxtaposées)</a:t>
            </a:r>
          </a:p>
          <a:p>
            <a:pPr marL="342900" indent="-342900">
              <a:lnSpc>
                <a:spcPct val="150000"/>
              </a:lnSpc>
              <a:buFont typeface="Arial" panose="020B0604020202020204" pitchFamily="34" charset="0"/>
              <a:buChar char="•"/>
            </a:pPr>
            <a:endParaRPr lang="fr-FR" sz="2000" dirty="0" smtClean="0"/>
          </a:p>
          <a:p>
            <a:pPr marL="342900" indent="-342900">
              <a:lnSpc>
                <a:spcPct val="150000"/>
              </a:lnSpc>
              <a:buFont typeface="Arial" panose="020B0604020202020204" pitchFamily="34" charset="0"/>
              <a:buChar char="•"/>
            </a:pPr>
            <a:r>
              <a:rPr lang="fr-FR" sz="2000" dirty="0" smtClean="0"/>
              <a:t>Démontrer la plus-value de l’approche transnationale et en quoi permet elle d’atteindre un résultat que les entités seules ne pourraient atteindre</a:t>
            </a:r>
          </a:p>
          <a:p>
            <a:pPr marL="342900" indent="-342900">
              <a:lnSpc>
                <a:spcPct val="150000"/>
              </a:lnSpc>
              <a:buFont typeface="Arial" panose="020B0604020202020204" pitchFamily="34" charset="0"/>
              <a:buChar char="•"/>
            </a:pPr>
            <a:endParaRPr lang="fr-FR" sz="2000" dirty="0" smtClean="0"/>
          </a:p>
          <a:p>
            <a:pPr marL="342900" indent="-342900">
              <a:lnSpc>
                <a:spcPct val="150000"/>
              </a:lnSpc>
              <a:buFont typeface="Arial" panose="020B0604020202020204" pitchFamily="34" charset="0"/>
              <a:buChar char="•"/>
            </a:pPr>
            <a:r>
              <a:rPr lang="fr-FR" sz="2000" dirty="0" smtClean="0"/>
              <a:t>Identifier les apports de chaque partenaire et les synergies que permet l’approche transnationale</a:t>
            </a:r>
          </a:p>
          <a:p>
            <a:pPr>
              <a:lnSpc>
                <a:spcPct val="150000"/>
              </a:lnSpc>
            </a:pPr>
            <a:endParaRPr lang="fr-FR" sz="2000" dirty="0" smtClean="0"/>
          </a:p>
          <a:p>
            <a:pPr>
              <a:lnSpc>
                <a:spcPct val="150000"/>
              </a:lnSpc>
            </a:pPr>
            <a:r>
              <a:rPr lang="fr-FR" sz="2000" dirty="0" smtClean="0"/>
              <a:t> </a:t>
            </a:r>
          </a:p>
        </p:txBody>
      </p:sp>
      <p:sp>
        <p:nvSpPr>
          <p:cNvPr id="3" name="Título 2"/>
          <p:cNvSpPr>
            <a:spLocks noGrp="1"/>
          </p:cNvSpPr>
          <p:nvPr>
            <p:ph type="title"/>
          </p:nvPr>
        </p:nvSpPr>
        <p:spPr>
          <a:xfrm>
            <a:off x="346372" y="1143000"/>
            <a:ext cx="8411288" cy="914400"/>
          </a:xfrm>
        </p:spPr>
        <p:txBody>
          <a:bodyPr/>
          <a:lstStyle/>
          <a:p>
            <a:r>
              <a:rPr lang="fr-FR" sz="2800" dirty="0" err="1" smtClean="0"/>
              <a:t>Transnationalité</a:t>
            </a:r>
            <a:endParaRPr lang="fr-FR" dirty="0"/>
          </a:p>
        </p:txBody>
      </p:sp>
    </p:spTree>
    <p:extLst>
      <p:ext uri="{BB962C8B-B14F-4D97-AF65-F5344CB8AC3E}">
        <p14:creationId xmlns:p14="http://schemas.microsoft.com/office/powerpoint/2010/main" val="427247926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3200344" y="-955068"/>
            <a:ext cx="2696175" cy="8416311"/>
          </a:xfrm>
        </p:spPr>
        <p:txBody>
          <a:bodyPr>
            <a:noAutofit/>
          </a:bodyPr>
          <a:lstStyle/>
          <a:p>
            <a:pPr>
              <a:lnSpc>
                <a:spcPct val="150000"/>
              </a:lnSpc>
            </a:pPr>
            <a:endParaRPr lang="fr-FR" sz="2000" dirty="0" smtClean="0"/>
          </a:p>
          <a:p>
            <a:pPr marL="285750" indent="-285750">
              <a:lnSpc>
                <a:spcPct val="150000"/>
              </a:lnSpc>
              <a:buFont typeface="Arial" panose="020B0604020202020204" pitchFamily="34" charset="0"/>
              <a:buChar char="•"/>
            </a:pPr>
            <a:r>
              <a:rPr lang="fr-FR" sz="2000" b="1" dirty="0" smtClean="0"/>
              <a:t>Chaîne de valeur </a:t>
            </a:r>
            <a:r>
              <a:rPr lang="fr-FR" sz="2000" dirty="0" smtClean="0"/>
              <a:t>: tous les agents nécessaires à un impact réel</a:t>
            </a:r>
          </a:p>
          <a:p>
            <a:pPr marL="285750" indent="-285750">
              <a:lnSpc>
                <a:spcPct val="150000"/>
              </a:lnSpc>
              <a:buFont typeface="Arial" panose="020B0604020202020204" pitchFamily="34" charset="0"/>
              <a:buChar char="•"/>
            </a:pPr>
            <a:endParaRPr lang="fr-FR" sz="2000" dirty="0" smtClean="0"/>
          </a:p>
          <a:p>
            <a:pPr marL="285750" indent="-285750">
              <a:lnSpc>
                <a:spcPct val="150000"/>
              </a:lnSpc>
              <a:buFont typeface="Arial" panose="020B0604020202020204" pitchFamily="34" charset="0"/>
              <a:buChar char="•"/>
            </a:pPr>
            <a:r>
              <a:rPr lang="fr-FR" sz="2000" dirty="0" smtClean="0"/>
              <a:t>Représentativité territoriale du partenariat au niveau du Sudoe</a:t>
            </a:r>
          </a:p>
          <a:p>
            <a:pPr marL="285750" indent="-285750">
              <a:lnSpc>
                <a:spcPct val="150000"/>
              </a:lnSpc>
              <a:buFont typeface="Arial" panose="020B0604020202020204" pitchFamily="34" charset="0"/>
              <a:buChar char="•"/>
            </a:pPr>
            <a:endParaRPr lang="fr-FR" sz="2000" dirty="0" smtClean="0"/>
          </a:p>
          <a:p>
            <a:pPr marL="285750" indent="-285750">
              <a:lnSpc>
                <a:spcPct val="150000"/>
              </a:lnSpc>
              <a:buFont typeface="Arial" panose="020B0604020202020204" pitchFamily="34" charset="0"/>
              <a:buChar char="•"/>
            </a:pPr>
            <a:r>
              <a:rPr lang="fr-FR" sz="2000" dirty="0" smtClean="0"/>
              <a:t>Compétence technique et capacité financière et administrative </a:t>
            </a:r>
          </a:p>
        </p:txBody>
      </p:sp>
      <p:sp>
        <p:nvSpPr>
          <p:cNvPr id="3" name="Título 2"/>
          <p:cNvSpPr>
            <a:spLocks noGrp="1"/>
          </p:cNvSpPr>
          <p:nvPr>
            <p:ph type="title"/>
          </p:nvPr>
        </p:nvSpPr>
        <p:spPr>
          <a:xfrm>
            <a:off x="346372" y="1143000"/>
            <a:ext cx="8411288" cy="914400"/>
          </a:xfrm>
        </p:spPr>
        <p:txBody>
          <a:bodyPr/>
          <a:lstStyle/>
          <a:p>
            <a:r>
              <a:rPr lang="fr-FR" dirty="0" smtClean="0"/>
              <a:t>Partenariat</a:t>
            </a:r>
            <a:endParaRPr lang="fr-FR" dirty="0"/>
          </a:p>
        </p:txBody>
      </p:sp>
    </p:spTree>
    <p:extLst>
      <p:ext uri="{BB962C8B-B14F-4D97-AF65-F5344CB8AC3E}">
        <p14:creationId xmlns:p14="http://schemas.microsoft.com/office/powerpoint/2010/main" val="46666091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530205" y="-283855"/>
            <a:ext cx="4038599" cy="8416311"/>
          </a:xfrm>
        </p:spPr>
        <p:txBody>
          <a:bodyPr>
            <a:noAutofit/>
          </a:bodyPr>
          <a:lstStyle/>
          <a:p>
            <a:pPr marL="285750" indent="-285750">
              <a:lnSpc>
                <a:spcPct val="150000"/>
              </a:lnSpc>
              <a:buFont typeface="Arial" panose="020B0604020202020204" pitchFamily="34" charset="0"/>
              <a:buChar char="•"/>
            </a:pPr>
            <a:r>
              <a:rPr lang="fr-FR" sz="2000" dirty="0" smtClean="0"/>
              <a:t>Une </a:t>
            </a:r>
            <a:r>
              <a:rPr lang="fr-FR" sz="2000" b="1" dirty="0" smtClean="0"/>
              <a:t>réalisation principale </a:t>
            </a:r>
            <a:r>
              <a:rPr lang="fr-FR" sz="2000" dirty="0" smtClean="0"/>
              <a:t>concrète contribuant à l’indicateur de réalisation</a:t>
            </a:r>
          </a:p>
          <a:p>
            <a:pPr marL="285750" indent="-285750">
              <a:lnSpc>
                <a:spcPct val="150000"/>
              </a:lnSpc>
              <a:buFont typeface="Arial" panose="020B0604020202020204" pitchFamily="34" charset="0"/>
              <a:buChar char="•"/>
            </a:pPr>
            <a:r>
              <a:rPr lang="fr-FR" sz="2000" b="1" dirty="0" smtClean="0"/>
              <a:t>Transférabilité </a:t>
            </a:r>
            <a:r>
              <a:rPr lang="fr-FR" sz="2000" dirty="0" smtClean="0"/>
              <a:t>/ </a:t>
            </a:r>
            <a:r>
              <a:rPr lang="fr-FR" sz="2000" b="1" dirty="0" smtClean="0"/>
              <a:t>pérennité </a:t>
            </a:r>
            <a:r>
              <a:rPr lang="fr-FR" sz="2000" dirty="0" smtClean="0"/>
              <a:t>des réalisations : indiquer de quelle manière les réalisations seront transférées à d’autres acteurs et les activités prévues pour assurer leur durabilité</a:t>
            </a:r>
          </a:p>
          <a:p>
            <a:pPr marL="285750" indent="-285750">
              <a:lnSpc>
                <a:spcPct val="150000"/>
              </a:lnSpc>
              <a:buFont typeface="Arial" panose="020B0604020202020204" pitchFamily="34" charset="0"/>
              <a:buChar char="•"/>
            </a:pPr>
            <a:r>
              <a:rPr lang="fr-FR" sz="2000" b="1" dirty="0" smtClean="0"/>
              <a:t>Stratégies</a:t>
            </a:r>
            <a:r>
              <a:rPr lang="fr-FR" sz="2000" dirty="0" smtClean="0"/>
              <a:t> territoriales : démontrer que la réalisation principale s’y insère en citant le(s) mesure(s) concrète(s) des stratégies et les contributions concrètes de la réalisation du projet</a:t>
            </a:r>
          </a:p>
        </p:txBody>
      </p:sp>
      <p:sp>
        <p:nvSpPr>
          <p:cNvPr id="3" name="Título 2"/>
          <p:cNvSpPr>
            <a:spLocks noGrp="1"/>
          </p:cNvSpPr>
          <p:nvPr>
            <p:ph type="title"/>
          </p:nvPr>
        </p:nvSpPr>
        <p:spPr>
          <a:xfrm>
            <a:off x="346372" y="990600"/>
            <a:ext cx="8411288" cy="914400"/>
          </a:xfrm>
        </p:spPr>
        <p:txBody>
          <a:bodyPr/>
          <a:lstStyle/>
          <a:p>
            <a:r>
              <a:rPr lang="fr-FR" dirty="0" smtClean="0"/>
              <a:t>Réalisations</a:t>
            </a:r>
            <a:endParaRPr lang="fr-FR" dirty="0"/>
          </a:p>
        </p:txBody>
      </p:sp>
    </p:spTree>
    <p:extLst>
      <p:ext uri="{BB962C8B-B14F-4D97-AF65-F5344CB8AC3E}">
        <p14:creationId xmlns:p14="http://schemas.microsoft.com/office/powerpoint/2010/main" val="188794964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8652" y="2051467"/>
            <a:ext cx="8033348" cy="1362075"/>
          </a:xfrm>
        </p:spPr>
        <p:txBody>
          <a:bodyPr/>
          <a:lstStyle/>
          <a:p>
            <a:r>
              <a:rPr lang="fr-FR" dirty="0" smtClean="0"/>
              <a:t>Comment s’enregistrer dans l’application informatique eSudoe</a:t>
            </a:r>
            <a:endParaRPr lang="fr-FR" dirty="0"/>
          </a:p>
        </p:txBody>
      </p:sp>
    </p:spTree>
    <p:extLst>
      <p:ext uri="{BB962C8B-B14F-4D97-AF65-F5344CB8AC3E}">
        <p14:creationId xmlns:p14="http://schemas.microsoft.com/office/powerpoint/2010/main" val="4070809450"/>
      </p:ext>
    </p:extLst>
  </p:cSld>
  <p:clrMapOvr>
    <a:masterClrMapping/>
  </p:clrMapOvr>
  <p:transition spd="slow">
    <p:wipe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419348" y="-1200148"/>
            <a:ext cx="4000502" cy="9143999"/>
          </a:xfrm>
        </p:spPr>
        <p:txBody>
          <a:bodyPr/>
          <a:lstStyle/>
          <a:p>
            <a:pPr algn="ctr"/>
            <a:r>
              <a:rPr lang="fr-FR" dirty="0" smtClean="0"/>
              <a:t>2 voies d’accès: </a:t>
            </a:r>
          </a:p>
          <a:p>
            <a:pPr algn="ctr"/>
            <a:endParaRPr lang="fr-FR" dirty="0" smtClean="0"/>
          </a:p>
          <a:p>
            <a:pPr marL="185738"/>
            <a:r>
              <a:rPr lang="fr-FR" sz="1350" dirty="0" smtClean="0"/>
              <a:t> 	</a:t>
            </a:r>
            <a:r>
              <a:rPr lang="fr-FR" sz="1350" b="1" dirty="0" smtClean="0"/>
              <a:t>   1)  </a:t>
            </a:r>
            <a:r>
              <a:rPr lang="fr-FR" sz="1600" b="1" dirty="0" smtClean="0"/>
              <a:t>Site Internet  </a:t>
            </a:r>
            <a:r>
              <a:rPr lang="fr-FR" sz="1600" dirty="0" smtClean="0"/>
              <a:t>			</a:t>
            </a:r>
            <a:r>
              <a:rPr lang="fr-FR" sz="1600" b="1" dirty="0" smtClean="0"/>
              <a:t>2) Application informatique :</a:t>
            </a:r>
          </a:p>
          <a:p>
            <a:pPr marL="185738"/>
            <a:r>
              <a:rPr lang="fr-FR" sz="1400" dirty="0" smtClean="0"/>
              <a:t>       (Projets/ Présenter mon projet ):</a:t>
            </a:r>
          </a:p>
          <a:p>
            <a:pPr marL="185738"/>
            <a:endParaRPr lang="fr-FR" sz="1600" dirty="0" smtClean="0"/>
          </a:p>
          <a:p>
            <a:pPr marL="185738"/>
            <a:r>
              <a:rPr lang="fr-FR" sz="1400" dirty="0" smtClean="0"/>
              <a:t>	</a:t>
            </a:r>
            <a:r>
              <a:rPr lang="fr-FR" sz="1400" dirty="0" smtClean="0">
                <a:hlinkClick r:id="rId3"/>
              </a:rPr>
              <a:t>http://www.interreg-sudoe.eu</a:t>
            </a:r>
            <a:r>
              <a:rPr lang="fr-FR" sz="1400" dirty="0" smtClean="0"/>
              <a:t>    	               </a:t>
            </a:r>
            <a:r>
              <a:rPr lang="fr-FR" sz="1400" dirty="0" smtClean="0">
                <a:hlinkClick r:id="rId4"/>
              </a:rPr>
              <a:t>https://esudoe.interreg-sudoe.eu/home.jsp?idioma=pt</a:t>
            </a:r>
            <a:endParaRPr lang="fr-FR" sz="1400" dirty="0" smtClean="0"/>
          </a:p>
          <a:p>
            <a:endParaRPr lang="fr-FR" sz="1350" dirty="0" smtClean="0"/>
          </a:p>
          <a:p>
            <a:endParaRPr lang="fr-FR" dirty="0" smtClean="0"/>
          </a:p>
          <a:p>
            <a:endParaRPr lang="fr-FR" dirty="0" smtClean="0"/>
          </a:p>
          <a:p>
            <a:endParaRPr lang="fr-FR" dirty="0"/>
          </a:p>
        </p:txBody>
      </p:sp>
      <p:pic>
        <p:nvPicPr>
          <p:cNvPr id="3" name="Imagen 2"/>
          <p:cNvPicPr>
            <a:picLocks noChangeAspect="1"/>
          </p:cNvPicPr>
          <p:nvPr/>
        </p:nvPicPr>
        <p:blipFill rotWithShape="1">
          <a:blip r:embed="rId5"/>
          <a:srcRect l="25183" t="10417" r="25622" b="8333"/>
          <a:stretch/>
        </p:blipFill>
        <p:spPr>
          <a:xfrm>
            <a:off x="461374" y="3424441"/>
            <a:ext cx="3549163" cy="3295651"/>
          </a:xfrm>
          <a:prstGeom prst="rect">
            <a:avLst/>
          </a:prstGeom>
        </p:spPr>
      </p:pic>
      <p:pic>
        <p:nvPicPr>
          <p:cNvPr id="4" name="Imagen 3"/>
          <p:cNvPicPr>
            <a:picLocks noChangeAspect="1"/>
          </p:cNvPicPr>
          <p:nvPr/>
        </p:nvPicPr>
        <p:blipFill rotWithShape="1">
          <a:blip r:embed="rId6"/>
          <a:srcRect l="1977" t="9375" r="3148" b="33334"/>
          <a:stretch/>
        </p:blipFill>
        <p:spPr>
          <a:xfrm>
            <a:off x="4278282" y="3673702"/>
            <a:ext cx="4713317" cy="1600200"/>
          </a:xfrm>
          <a:prstGeom prst="rect">
            <a:avLst/>
          </a:prstGeom>
        </p:spPr>
      </p:pic>
    </p:spTree>
    <p:extLst>
      <p:ext uri="{BB962C8B-B14F-4D97-AF65-F5344CB8AC3E}">
        <p14:creationId xmlns:p14="http://schemas.microsoft.com/office/powerpoint/2010/main" val="2340388668"/>
      </p:ext>
    </p:extLst>
  </p:cSld>
  <p:clrMapOvr>
    <a:masterClrMapping/>
  </p:clrMapOvr>
  <p:transition spd="slow">
    <p:wipe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8210" y="1828800"/>
            <a:ext cx="8318591" cy="755756"/>
          </a:xfrm>
        </p:spPr>
        <p:txBody>
          <a:bodyPr/>
          <a:lstStyle/>
          <a:p>
            <a:pPr algn="ctr"/>
            <a:r>
              <a:rPr lang="pt-BR" dirty="0" err="1" smtClean="0"/>
              <a:t>Application</a:t>
            </a:r>
            <a:r>
              <a:rPr lang="pt-BR" dirty="0" smtClean="0"/>
              <a:t> </a:t>
            </a:r>
            <a:r>
              <a:rPr lang="pt-BR" dirty="0" err="1" smtClean="0"/>
              <a:t>informatique</a:t>
            </a:r>
            <a:r>
              <a:rPr lang="pt-BR" dirty="0" smtClean="0"/>
              <a:t> eSudoe</a:t>
            </a:r>
            <a:endParaRPr lang="pt-BR" dirty="0"/>
          </a:p>
        </p:txBody>
      </p:sp>
      <p:pic>
        <p:nvPicPr>
          <p:cNvPr id="5" name="Imagen 4"/>
          <p:cNvPicPr>
            <a:picLocks noChangeAspect="1"/>
          </p:cNvPicPr>
          <p:nvPr/>
        </p:nvPicPr>
        <p:blipFill rotWithShape="1">
          <a:blip r:embed="rId3"/>
          <a:srcRect l="1977" t="9375" r="3148" b="33334"/>
          <a:stretch/>
        </p:blipFill>
        <p:spPr>
          <a:xfrm>
            <a:off x="404923" y="2573824"/>
            <a:ext cx="8304416" cy="2819400"/>
          </a:xfrm>
          <a:prstGeom prst="rect">
            <a:avLst/>
          </a:prstGeom>
        </p:spPr>
      </p:pic>
      <p:sp>
        <p:nvSpPr>
          <p:cNvPr id="6" name="Elipse 5"/>
          <p:cNvSpPr>
            <a:spLocks noChangeAspect="1"/>
          </p:cNvSpPr>
          <p:nvPr/>
        </p:nvSpPr>
        <p:spPr>
          <a:xfrm>
            <a:off x="1524000" y="3429000"/>
            <a:ext cx="685800" cy="6858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1</a:t>
            </a:r>
            <a:endParaRPr lang="fr-FR"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Elipse 6"/>
          <p:cNvSpPr>
            <a:spLocks noChangeAspect="1"/>
          </p:cNvSpPr>
          <p:nvPr/>
        </p:nvSpPr>
        <p:spPr>
          <a:xfrm>
            <a:off x="4419600" y="2889356"/>
            <a:ext cx="685800" cy="6858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2</a:t>
            </a:r>
            <a:endParaRPr lang="fr-FR"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Elipse 7"/>
          <p:cNvSpPr>
            <a:spLocks noChangeAspect="1"/>
          </p:cNvSpPr>
          <p:nvPr/>
        </p:nvSpPr>
        <p:spPr>
          <a:xfrm>
            <a:off x="7162800" y="2911357"/>
            <a:ext cx="685800" cy="6858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3</a:t>
            </a:r>
            <a:endParaRPr lang="fr-FR"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50980721"/>
      </p:ext>
    </p:extLst>
  </p:cSld>
  <p:clrMapOvr>
    <a:masterClrMapping/>
  </p:clrMapOvr>
  <p:transition spd="slow">
    <p:wipe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lipse 6"/>
          <p:cNvSpPr>
            <a:spLocks noChangeAspect="1"/>
          </p:cNvSpPr>
          <p:nvPr/>
        </p:nvSpPr>
        <p:spPr>
          <a:xfrm>
            <a:off x="1504950" y="2171700"/>
            <a:ext cx="685800" cy="6858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1</a:t>
            </a:r>
            <a:endParaRPr lang="fr-FR"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585" y="3386094"/>
            <a:ext cx="2362530" cy="619211"/>
          </a:xfrm>
          <a:prstGeom prst="rect">
            <a:avLst/>
          </a:prstGeom>
        </p:spPr>
      </p:pic>
      <p:pic>
        <p:nvPicPr>
          <p:cNvPr id="8" name="Imagen 7"/>
          <p:cNvPicPr>
            <a:picLocks noChangeAspect="1"/>
          </p:cNvPicPr>
          <p:nvPr/>
        </p:nvPicPr>
        <p:blipFill rotWithShape="1">
          <a:blip r:embed="rId4"/>
          <a:srcRect l="28917" t="15625" r="30088" b="11459"/>
          <a:stretch/>
        </p:blipFill>
        <p:spPr>
          <a:xfrm>
            <a:off x="3276600" y="1066799"/>
            <a:ext cx="5334000" cy="533399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53075568"/>
      </p:ext>
    </p:extLst>
  </p:cSld>
  <p:clrMapOvr>
    <a:masterClrMapping/>
  </p:clrMapOvr>
  <p:transition spd="slow">
    <p:wipe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3"/>
          <a:srcRect l="29502" t="28125" r="29502" b="30208"/>
          <a:stretch/>
        </p:blipFill>
        <p:spPr>
          <a:xfrm>
            <a:off x="273424" y="2232632"/>
            <a:ext cx="5334000" cy="3048000"/>
          </a:xfrm>
          <a:prstGeom prst="rect">
            <a:avLst/>
          </a:prstGeom>
        </p:spPr>
      </p:pic>
      <p:sp>
        <p:nvSpPr>
          <p:cNvPr id="7" name="Elipse 6"/>
          <p:cNvSpPr/>
          <p:nvPr/>
        </p:nvSpPr>
        <p:spPr>
          <a:xfrm>
            <a:off x="533400" y="4648200"/>
            <a:ext cx="1600200" cy="327212"/>
          </a:xfrm>
          <a:prstGeom prst="ellipse">
            <a:avLst/>
          </a:prstGeom>
          <a:noFill/>
          <a:ln w="38100">
            <a:solidFill>
              <a:srgbClr val="009E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ángulo 8"/>
          <p:cNvSpPr/>
          <p:nvPr/>
        </p:nvSpPr>
        <p:spPr>
          <a:xfrm>
            <a:off x="273424" y="1089212"/>
            <a:ext cx="8610600" cy="879087"/>
          </a:xfrm>
          <a:prstGeom prst="rect">
            <a:avLst/>
          </a:prstGeom>
        </p:spPr>
        <p:txBody>
          <a:bodyPr wrap="square">
            <a:spAutoFit/>
          </a:bodyPr>
          <a:lstStyle/>
          <a:p>
            <a:pPr algn="just">
              <a:lnSpc>
                <a:spcPct val="150000"/>
              </a:lnSpc>
              <a:spcAft>
                <a:spcPts val="600"/>
              </a:spcAft>
            </a:pPr>
            <a:r>
              <a:rPr lang="fr-FR" b="1" dirty="0" smtClean="0">
                <a:solidFill>
                  <a:schemeClr val="tx2"/>
                </a:solidFill>
                <a:latin typeface="Open Sans Semibold"/>
              </a:rPr>
              <a:t>Pour les utilisateurs des projets non approuvés enregistrés avant le 27/10/2016       	</a:t>
            </a:r>
            <a:r>
              <a:rPr lang="fr-FR" dirty="0" smtClean="0">
                <a:latin typeface="Open Sans" panose="020B0606030504020204" pitchFamily="34" charset="0"/>
                <a:ea typeface="Open Sans" panose="020B0606030504020204" pitchFamily="34" charset="0"/>
                <a:cs typeface="Open Sans" panose="020B0606030504020204" pitchFamily="34" charset="0"/>
              </a:rPr>
              <a:t>Modification de la codification du nom d’utilisateur </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Flecha derecha 9"/>
          <p:cNvSpPr/>
          <p:nvPr/>
        </p:nvSpPr>
        <p:spPr>
          <a:xfrm>
            <a:off x="1676400" y="1706277"/>
            <a:ext cx="457200" cy="122523"/>
          </a:xfrm>
          <a:prstGeom prst="rightArrow">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ctángulo 10"/>
          <p:cNvSpPr/>
          <p:nvPr/>
        </p:nvSpPr>
        <p:spPr>
          <a:xfrm>
            <a:off x="304800" y="5420131"/>
            <a:ext cx="8001000" cy="1277273"/>
          </a:xfrm>
          <a:prstGeom prst="rect">
            <a:avLst/>
          </a:prstGeom>
        </p:spPr>
        <p:txBody>
          <a:bodyPr wrap="square">
            <a:spAutoFit/>
          </a:bodyPr>
          <a:lstStyle/>
          <a:p>
            <a:pPr algn="just">
              <a:lnSpc>
                <a:spcPct val="150000"/>
              </a:lnSpc>
              <a:spcAft>
                <a:spcPts val="600"/>
              </a:spcAft>
            </a:pPr>
            <a:r>
              <a:rPr lang="fr-FR" sz="1600" b="1" u="sng" dirty="0" smtClean="0">
                <a:latin typeface="Open Sans" panose="020B0606030504020204" pitchFamily="34" charset="0"/>
                <a:ea typeface="Open Sans" panose="020B0606030504020204" pitchFamily="34" charset="0"/>
                <a:cs typeface="Open Sans" panose="020B0606030504020204" pitchFamily="34" charset="0"/>
              </a:rPr>
              <a:t>Nouvelle codification: </a:t>
            </a:r>
            <a:r>
              <a:rPr lang="fr-FR" sz="1600" dirty="0" smtClean="0">
                <a:latin typeface="Open Sans" panose="020B0606030504020204" pitchFamily="34" charset="0"/>
                <a:ea typeface="Open Sans" panose="020B0606030504020204" pitchFamily="34" charset="0"/>
                <a:cs typeface="Open Sans" panose="020B0606030504020204" pitchFamily="34" charset="0"/>
              </a:rPr>
              <a:t>Code eSudoe + nom de famille + 2 premières lettres du prénom </a:t>
            </a:r>
          </a:p>
          <a:p>
            <a:pPr algn="ctr">
              <a:lnSpc>
                <a:spcPct val="150000"/>
              </a:lnSpc>
              <a:spcAft>
                <a:spcPts val="600"/>
              </a:spcAft>
            </a:pPr>
            <a:r>
              <a:rPr lang="fr-FR" sz="1600" dirty="0" smtClean="0">
                <a:latin typeface="Open Sans" panose="020B0606030504020204" pitchFamily="34" charset="0"/>
                <a:ea typeface="Open Sans" panose="020B0606030504020204" pitchFamily="34" charset="0"/>
                <a:cs typeface="Open Sans" panose="020B0606030504020204" pitchFamily="34" charset="0"/>
              </a:rPr>
              <a:t>Exemple: </a:t>
            </a:r>
            <a:r>
              <a:rPr lang="fr-FR" sz="1600" dirty="0" err="1" smtClean="0">
                <a:latin typeface="Open Sans" panose="020B0606030504020204" pitchFamily="34" charset="0"/>
                <a:ea typeface="Open Sans" panose="020B0606030504020204" pitchFamily="34" charset="0"/>
                <a:cs typeface="Open Sans" panose="020B0606030504020204" pitchFamily="34" charset="0"/>
              </a:rPr>
              <a:t>bpLopesAl</a:t>
            </a:r>
            <a:r>
              <a:rPr lang="fr-FR" sz="1600" dirty="0" smtClean="0">
                <a:latin typeface="Open Sans" panose="020B0606030504020204" pitchFamily="34" charset="0"/>
                <a:ea typeface="Open Sans" panose="020B0606030504020204" pitchFamily="34" charset="0"/>
                <a:cs typeface="Open Sans" panose="020B0606030504020204" pitchFamily="34" charset="0"/>
              </a:rPr>
              <a:t> </a:t>
            </a:r>
            <a:endParaRPr lang="fr-FR" sz="1600" dirty="0">
              <a:solidFill>
                <a:srgbClr val="FF0000"/>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4" name="Imagen 3"/>
          <p:cNvPicPr>
            <a:picLocks noChangeAspect="1"/>
          </p:cNvPicPr>
          <p:nvPr/>
        </p:nvPicPr>
        <p:blipFill rotWithShape="1">
          <a:blip r:embed="rId4"/>
          <a:srcRect l="29502" t="28125" r="44144" b="42932"/>
          <a:stretch/>
        </p:blipFill>
        <p:spPr>
          <a:xfrm>
            <a:off x="4887406" y="3427747"/>
            <a:ext cx="3429000" cy="2117218"/>
          </a:xfrm>
          <a:prstGeom prst="rect">
            <a:avLst/>
          </a:prstGeom>
        </p:spPr>
      </p:pic>
    </p:spTree>
    <p:extLst>
      <p:ext uri="{BB962C8B-B14F-4D97-AF65-F5344CB8AC3E}">
        <p14:creationId xmlns:p14="http://schemas.microsoft.com/office/powerpoint/2010/main" val="2128177428"/>
      </p:ext>
    </p:extLst>
  </p:cSld>
  <p:clrMapOvr>
    <a:masterClrMapping/>
  </p:clrMapOvr>
  <p:transition spd="slow">
    <p:wipe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3"/>
          <a:srcRect l="-220" t="10320" r="3368" b="16667"/>
          <a:stretch/>
        </p:blipFill>
        <p:spPr>
          <a:xfrm>
            <a:off x="152400" y="1635664"/>
            <a:ext cx="8401050" cy="3560693"/>
          </a:xfrm>
          <a:prstGeom prst="rect">
            <a:avLst/>
          </a:prstGeom>
        </p:spPr>
      </p:pic>
      <p:pic>
        <p:nvPicPr>
          <p:cNvPr id="6" name="Imagen 5"/>
          <p:cNvPicPr>
            <a:picLocks noChangeAspect="1"/>
          </p:cNvPicPr>
          <p:nvPr/>
        </p:nvPicPr>
        <p:blipFill rotWithShape="1">
          <a:blip r:embed="rId4"/>
          <a:srcRect l="29481" t="60965" r="61511" b="16682"/>
          <a:stretch/>
        </p:blipFill>
        <p:spPr>
          <a:xfrm>
            <a:off x="2362200" y="4095750"/>
            <a:ext cx="1104900" cy="1104900"/>
          </a:xfrm>
          <a:prstGeom prst="rect">
            <a:avLst/>
          </a:prstGeom>
        </p:spPr>
      </p:pic>
      <p:sp>
        <p:nvSpPr>
          <p:cNvPr id="7" name="CuadroTexto 6"/>
          <p:cNvSpPr txBox="1"/>
          <p:nvPr/>
        </p:nvSpPr>
        <p:spPr>
          <a:xfrm>
            <a:off x="2743200" y="4362450"/>
            <a:ext cx="304800" cy="381000"/>
          </a:xfrm>
          <a:prstGeom prst="rect">
            <a:avLst/>
          </a:prstGeom>
          <a:solidFill>
            <a:schemeClr val="bg1"/>
          </a:solidFill>
        </p:spPr>
        <p:txBody>
          <a:bodyPr wrap="square" rtlCol="0">
            <a:spAutoFit/>
          </a:bodyPr>
          <a:lstStyle/>
          <a:p>
            <a:r>
              <a:rPr lang="pt-BR" b="1" dirty="0"/>
              <a:t>2</a:t>
            </a:r>
          </a:p>
        </p:txBody>
      </p:sp>
      <p:pic>
        <p:nvPicPr>
          <p:cNvPr id="9" name="Imagen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24400" y="4048081"/>
            <a:ext cx="2372056" cy="628738"/>
          </a:xfrm>
          <a:prstGeom prst="rect">
            <a:avLst/>
          </a:prstGeom>
        </p:spPr>
      </p:pic>
      <p:pic>
        <p:nvPicPr>
          <p:cNvPr id="10" name="Imagen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400" y="5410200"/>
            <a:ext cx="2362530" cy="638264"/>
          </a:xfrm>
          <a:prstGeom prst="rect">
            <a:avLst/>
          </a:prstGeom>
        </p:spPr>
      </p:pic>
    </p:spTree>
    <p:extLst>
      <p:ext uri="{BB962C8B-B14F-4D97-AF65-F5344CB8AC3E}">
        <p14:creationId xmlns:p14="http://schemas.microsoft.com/office/powerpoint/2010/main" val="2624532568"/>
      </p:ext>
    </p:extLst>
  </p:cSld>
  <p:clrMapOvr>
    <a:masterClrMapping/>
  </p:clrMapOvr>
  <p:transition spd="slow">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705100" y="1333502"/>
            <a:ext cx="1447801" cy="3352800"/>
          </a:xfrm>
        </p:spPr>
        <p:txBody>
          <a:bodyPr>
            <a:noAutofit/>
          </a:bodyPr>
          <a:lstStyle/>
          <a:p>
            <a:r>
              <a:rPr lang="es-ES" sz="2600" b="1" dirty="0" err="1" smtClean="0">
                <a:solidFill>
                  <a:schemeClr val="tx2"/>
                </a:solidFill>
                <a:latin typeface="Open Sans Semibold"/>
                <a:ea typeface="+mj-ea"/>
                <a:cs typeface="+mj-cs"/>
              </a:rPr>
              <a:t>Mon</a:t>
            </a:r>
            <a:r>
              <a:rPr lang="es-ES" sz="2600" b="1" dirty="0" smtClean="0">
                <a:solidFill>
                  <a:schemeClr val="tx2"/>
                </a:solidFill>
                <a:latin typeface="Open Sans Semibold"/>
                <a:ea typeface="+mj-ea"/>
                <a:cs typeface="+mj-cs"/>
              </a:rPr>
              <a:t> </a:t>
            </a:r>
            <a:r>
              <a:rPr lang="es-ES" sz="2600" b="1" dirty="0" err="1" smtClean="0">
                <a:solidFill>
                  <a:schemeClr val="tx2"/>
                </a:solidFill>
                <a:latin typeface="Open Sans Semibold"/>
                <a:ea typeface="+mj-ea"/>
                <a:cs typeface="+mj-cs"/>
              </a:rPr>
              <a:t>projet</a:t>
            </a:r>
            <a:r>
              <a:rPr lang="es-ES" sz="2600" b="1" dirty="0" smtClean="0">
                <a:solidFill>
                  <a:schemeClr val="tx2"/>
                </a:solidFill>
                <a:latin typeface="Open Sans Semibold"/>
                <a:ea typeface="+mj-ea"/>
                <a:cs typeface="+mj-cs"/>
              </a:rPr>
              <a:t> va-t-</a:t>
            </a:r>
            <a:r>
              <a:rPr lang="es-ES" sz="2600" b="1" dirty="0" err="1" smtClean="0">
                <a:solidFill>
                  <a:schemeClr val="tx2"/>
                </a:solidFill>
                <a:latin typeface="Open Sans Semibold"/>
                <a:ea typeface="+mj-ea"/>
                <a:cs typeface="+mj-cs"/>
              </a:rPr>
              <a:t>il</a:t>
            </a:r>
            <a:r>
              <a:rPr lang="es-ES" sz="2600" b="1" dirty="0" smtClean="0">
                <a:solidFill>
                  <a:schemeClr val="tx2"/>
                </a:solidFill>
                <a:latin typeface="Open Sans Semibold"/>
                <a:ea typeface="+mj-ea"/>
                <a:cs typeface="+mj-cs"/>
              </a:rPr>
              <a:t> </a:t>
            </a:r>
            <a:r>
              <a:rPr lang="es-ES" sz="2600" b="1" dirty="0" err="1" smtClean="0">
                <a:solidFill>
                  <a:schemeClr val="tx2"/>
                </a:solidFill>
                <a:latin typeface="Open Sans Semibold"/>
                <a:ea typeface="+mj-ea"/>
                <a:cs typeface="+mj-cs"/>
              </a:rPr>
              <a:t>contribuer</a:t>
            </a:r>
            <a:r>
              <a:rPr lang="es-ES" sz="2600" b="1" dirty="0" smtClean="0">
                <a:solidFill>
                  <a:schemeClr val="tx2"/>
                </a:solidFill>
                <a:latin typeface="Open Sans Semibold"/>
                <a:ea typeface="+mj-ea"/>
                <a:cs typeface="+mj-cs"/>
              </a:rPr>
              <a:t> à </a:t>
            </a:r>
            <a:r>
              <a:rPr lang="es-ES" sz="2600" b="1" dirty="0" err="1" smtClean="0">
                <a:solidFill>
                  <a:schemeClr val="tx2"/>
                </a:solidFill>
                <a:latin typeface="Open Sans Semibold"/>
                <a:ea typeface="+mj-ea"/>
                <a:cs typeface="+mj-cs"/>
              </a:rPr>
              <a:t>atteindre</a:t>
            </a:r>
            <a:r>
              <a:rPr lang="es-ES" sz="2600" b="1" dirty="0" smtClean="0">
                <a:solidFill>
                  <a:schemeClr val="tx2"/>
                </a:solidFill>
                <a:latin typeface="Open Sans Semibold"/>
                <a:ea typeface="+mj-ea"/>
                <a:cs typeface="+mj-cs"/>
              </a:rPr>
              <a:t> les </a:t>
            </a:r>
            <a:r>
              <a:rPr lang="es-ES" sz="2600" b="1" dirty="0" err="1" smtClean="0">
                <a:solidFill>
                  <a:schemeClr val="tx2"/>
                </a:solidFill>
                <a:latin typeface="Open Sans Semibold"/>
                <a:ea typeface="+mj-ea"/>
                <a:cs typeface="+mj-cs"/>
              </a:rPr>
              <a:t>réalisations</a:t>
            </a:r>
            <a:r>
              <a:rPr lang="es-ES" sz="2600" b="1" dirty="0" smtClean="0">
                <a:solidFill>
                  <a:schemeClr val="tx2"/>
                </a:solidFill>
                <a:latin typeface="Open Sans Semibold"/>
                <a:ea typeface="+mj-ea"/>
                <a:cs typeface="+mj-cs"/>
              </a:rPr>
              <a:t> </a:t>
            </a:r>
            <a:r>
              <a:rPr lang="es-ES" sz="2600" b="1" dirty="0" err="1" smtClean="0">
                <a:solidFill>
                  <a:schemeClr val="tx2"/>
                </a:solidFill>
                <a:latin typeface="Open Sans Semibold"/>
                <a:ea typeface="+mj-ea"/>
                <a:cs typeface="+mj-cs"/>
              </a:rPr>
              <a:t>espérées</a:t>
            </a:r>
            <a:r>
              <a:rPr lang="es-ES" sz="2600" b="1" dirty="0" smtClean="0">
                <a:solidFill>
                  <a:schemeClr val="tx2"/>
                </a:solidFill>
                <a:latin typeface="Open Sans Semibold"/>
                <a:ea typeface="+mj-ea"/>
                <a:cs typeface="+mj-cs"/>
              </a:rPr>
              <a:t> du </a:t>
            </a:r>
            <a:r>
              <a:rPr lang="es-ES" sz="2600" b="1" dirty="0" err="1" smtClean="0">
                <a:solidFill>
                  <a:schemeClr val="tx2"/>
                </a:solidFill>
                <a:latin typeface="Open Sans Semibold"/>
                <a:ea typeface="+mj-ea"/>
                <a:cs typeface="+mj-cs"/>
              </a:rPr>
              <a:t>programme</a:t>
            </a:r>
            <a:r>
              <a:rPr lang="es-ES" sz="2600" b="1" dirty="0" smtClean="0">
                <a:solidFill>
                  <a:schemeClr val="tx2"/>
                </a:solidFill>
                <a:latin typeface="Open Sans Semibold"/>
                <a:ea typeface="+mj-ea"/>
                <a:cs typeface="+mj-cs"/>
              </a:rPr>
              <a:t> Sudoe?</a:t>
            </a:r>
            <a:endParaRPr lang="fr-FR" sz="2600" b="1" dirty="0">
              <a:solidFill>
                <a:schemeClr val="tx2"/>
              </a:solidFill>
              <a:latin typeface="Open Sans Semibold"/>
              <a:ea typeface="+mj-ea"/>
              <a:cs typeface="+mj-cs"/>
            </a:endParaRPr>
          </a:p>
        </p:txBody>
      </p:sp>
      <p:pic>
        <p:nvPicPr>
          <p:cNvPr id="4" name="Imagen 3"/>
          <p:cNvPicPr>
            <a:picLocks noChangeAspect="1"/>
          </p:cNvPicPr>
          <p:nvPr/>
        </p:nvPicPr>
        <p:blipFill rotWithShape="1">
          <a:blip r:embed="rId3" cstate="email">
            <a:duotone>
              <a:schemeClr val="accent5">
                <a:shade val="45000"/>
                <a:satMod val="135000"/>
              </a:schemeClr>
              <a:prstClr val="white"/>
            </a:duotone>
            <a:extLst>
              <a:ext uri="{28A0092B-C50C-407E-A947-70E740481C1C}">
                <a14:useLocalDpi xmlns:a14="http://schemas.microsoft.com/office/drawing/2010/main" val="0"/>
              </a:ext>
            </a:extLst>
          </a:blip>
          <a:srcRect/>
          <a:stretch/>
        </p:blipFill>
        <p:spPr>
          <a:xfrm rot="5400000">
            <a:off x="5473533" y="2451267"/>
            <a:ext cx="3473391" cy="1466457"/>
          </a:xfrm>
          <a:prstGeom prst="rect">
            <a:avLst/>
          </a:prstGeom>
        </p:spPr>
      </p:pic>
    </p:spTree>
    <p:extLst>
      <p:ext uri="{BB962C8B-B14F-4D97-AF65-F5344CB8AC3E}">
        <p14:creationId xmlns:p14="http://schemas.microsoft.com/office/powerpoint/2010/main" val="6991377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3"/>
          <a:srcRect t="36459" r="81625" b="13542"/>
          <a:stretch/>
        </p:blipFill>
        <p:spPr>
          <a:xfrm>
            <a:off x="5410200" y="990600"/>
            <a:ext cx="3228975" cy="4939946"/>
          </a:xfrm>
          <a:prstGeom prst="rect">
            <a:avLst/>
          </a:prstGeo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600" y="2288613"/>
            <a:ext cx="2372056" cy="619211"/>
          </a:xfrm>
          <a:prstGeom prst="rect">
            <a:avLst/>
          </a:prstGeom>
        </p:spPr>
      </p:pic>
      <p:pic>
        <p:nvPicPr>
          <p:cNvPr id="6" name="Imagen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2214" y="3962400"/>
            <a:ext cx="2362530" cy="628738"/>
          </a:xfrm>
          <a:prstGeom prst="rect">
            <a:avLst/>
          </a:prstGeom>
        </p:spPr>
      </p:pic>
      <p:pic>
        <p:nvPicPr>
          <p:cNvPr id="7" name="Imagen 6"/>
          <p:cNvPicPr>
            <a:picLocks noChangeAspect="1"/>
          </p:cNvPicPr>
          <p:nvPr/>
        </p:nvPicPr>
        <p:blipFill rotWithShape="1">
          <a:blip r:embed="rId6"/>
          <a:srcRect l="29481" t="60965" r="61511" b="16682"/>
          <a:stretch/>
        </p:blipFill>
        <p:spPr>
          <a:xfrm>
            <a:off x="1524000" y="990600"/>
            <a:ext cx="1104900" cy="1104900"/>
          </a:xfrm>
          <a:prstGeom prst="rect">
            <a:avLst/>
          </a:prstGeom>
        </p:spPr>
      </p:pic>
      <p:sp>
        <p:nvSpPr>
          <p:cNvPr id="8" name="CuadroTexto 7"/>
          <p:cNvSpPr txBox="1"/>
          <p:nvPr/>
        </p:nvSpPr>
        <p:spPr>
          <a:xfrm>
            <a:off x="1905000" y="1257300"/>
            <a:ext cx="304800" cy="381000"/>
          </a:xfrm>
          <a:prstGeom prst="rect">
            <a:avLst/>
          </a:prstGeom>
          <a:solidFill>
            <a:schemeClr val="bg1"/>
          </a:solidFill>
        </p:spPr>
        <p:txBody>
          <a:bodyPr wrap="square" rtlCol="0">
            <a:spAutoFit/>
          </a:bodyPr>
          <a:lstStyle/>
          <a:p>
            <a:r>
              <a:rPr lang="pt-BR" b="1" dirty="0" smtClean="0"/>
              <a:t>3</a:t>
            </a:r>
            <a:endParaRPr lang="pt-BR" b="1" dirty="0"/>
          </a:p>
        </p:txBody>
      </p:sp>
    </p:spTree>
    <p:extLst>
      <p:ext uri="{BB962C8B-B14F-4D97-AF65-F5344CB8AC3E}">
        <p14:creationId xmlns:p14="http://schemas.microsoft.com/office/powerpoint/2010/main" val="2294302660"/>
      </p:ext>
    </p:extLst>
  </p:cSld>
  <p:clrMapOvr>
    <a:masterClrMapping/>
  </p:clrMapOvr>
  <p:transition spd="slow">
    <p:wipe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57200" y="1447800"/>
            <a:ext cx="8305800" cy="3554819"/>
          </a:xfrm>
          <a:prstGeom prst="rect">
            <a:avLst/>
          </a:prstGeom>
        </p:spPr>
        <p:txBody>
          <a:bodyPr wrap="square">
            <a:spAutoFit/>
          </a:bodyPr>
          <a:lstStyle/>
          <a:p>
            <a:pPr algn="just">
              <a:spcAft>
                <a:spcPts val="600"/>
              </a:spcAft>
            </a:pPr>
            <a:r>
              <a:rPr lang="fr-FR" sz="2600" b="1" dirty="0" smtClean="0">
                <a:solidFill>
                  <a:schemeClr val="tx2"/>
                </a:solidFill>
                <a:latin typeface="Open Sans Semibold"/>
                <a:ea typeface="+mj-ea"/>
                <a:cs typeface="+mj-cs"/>
              </a:rPr>
              <a:t>Quelques recommandations à propos d’eSudoe:</a:t>
            </a:r>
          </a:p>
          <a:p>
            <a:pPr algn="just">
              <a:spcAft>
                <a:spcPts val="600"/>
              </a:spcAft>
            </a:pPr>
            <a:endParaRPr lang="fr-FR" sz="2600" b="1" dirty="0" smtClean="0">
              <a:solidFill>
                <a:schemeClr val="tx2"/>
              </a:solidFill>
              <a:latin typeface="Open Sans Semibold"/>
              <a:ea typeface="+mj-ea"/>
              <a:cs typeface="+mj-cs"/>
            </a:endParaRPr>
          </a:p>
          <a:p>
            <a:pPr marL="171450" indent="-171450" algn="just">
              <a:spcAft>
                <a:spcPts val="600"/>
              </a:spcAft>
              <a:buFont typeface="Arial" panose="020B0604020202020204" pitchFamily="34" charset="0"/>
              <a:buChar char="•"/>
            </a:pPr>
            <a:r>
              <a:rPr lang="fr-FR" dirty="0" smtClean="0">
                <a:latin typeface="Open Sans" panose="020B0606030504020204" pitchFamily="34" charset="0"/>
                <a:ea typeface="Open Sans" panose="020B0606030504020204" pitchFamily="34" charset="0"/>
                <a:cs typeface="Open Sans" panose="020B0606030504020204" pitchFamily="34" charset="0"/>
              </a:rPr>
              <a:t>Enregistrer correctement l’entité;</a:t>
            </a:r>
          </a:p>
          <a:p>
            <a:pPr marL="171450" indent="-171450" algn="just">
              <a:spcAft>
                <a:spcPts val="600"/>
              </a:spcAft>
              <a:buFont typeface="Arial" panose="020B0604020202020204" pitchFamily="34" charset="0"/>
              <a:buChar char="•"/>
            </a:pPr>
            <a:endParaRPr lang="fr-FR" dirty="0" smtClean="0">
              <a:latin typeface="Open Sans" panose="020B0606030504020204" pitchFamily="34" charset="0"/>
              <a:ea typeface="Open Sans" panose="020B0606030504020204" pitchFamily="34" charset="0"/>
              <a:cs typeface="Open Sans" panose="020B0606030504020204" pitchFamily="34" charset="0"/>
            </a:endParaRPr>
          </a:p>
          <a:p>
            <a:pPr marL="171450" indent="-171450" algn="just">
              <a:spcAft>
                <a:spcPts val="600"/>
              </a:spcAft>
              <a:buFont typeface="Arial" panose="020B0604020202020204" pitchFamily="34" charset="0"/>
              <a:buChar char="•"/>
            </a:pPr>
            <a:r>
              <a:rPr lang="fr-FR" dirty="0" smtClean="0">
                <a:latin typeface="Open Sans" panose="020B0606030504020204" pitchFamily="34" charset="0"/>
                <a:ea typeface="Open Sans" panose="020B0606030504020204" pitchFamily="34" charset="0"/>
                <a:cs typeface="Open Sans" panose="020B0606030504020204" pitchFamily="34" charset="0"/>
              </a:rPr>
              <a:t>Éviter que plusieurs personnes accèdent à eSudoe à la fois avec les mêmes données d’accès; </a:t>
            </a:r>
          </a:p>
          <a:p>
            <a:pPr algn="just">
              <a:spcAft>
                <a:spcPts val="600"/>
              </a:spcAft>
            </a:pPr>
            <a:endParaRPr lang="fr-FR" dirty="0" smtClean="0">
              <a:latin typeface="Open Sans" panose="020B0606030504020204" pitchFamily="34" charset="0"/>
              <a:ea typeface="Open Sans" panose="020B0606030504020204" pitchFamily="34" charset="0"/>
              <a:cs typeface="Open Sans" panose="020B0606030504020204" pitchFamily="34" charset="0"/>
            </a:endParaRPr>
          </a:p>
          <a:p>
            <a:pPr marL="171450" indent="-171450" algn="just">
              <a:spcAft>
                <a:spcPts val="600"/>
              </a:spcAft>
              <a:buFont typeface="Arial" panose="020B0604020202020204" pitchFamily="34" charset="0"/>
              <a:buChar char="•"/>
            </a:pPr>
            <a:r>
              <a:rPr lang="fr-FR" dirty="0" smtClean="0">
                <a:latin typeface="Open Sans" panose="020B0606030504020204" pitchFamily="34" charset="0"/>
                <a:ea typeface="Open Sans" panose="020B0606030504020204" pitchFamily="34" charset="0"/>
                <a:cs typeface="Open Sans" panose="020B0606030504020204" pitchFamily="34" charset="0"/>
              </a:rPr>
              <a:t>Ne pas attendre le dernier jour pour envoyer la proposition de projet via eSudoe.</a:t>
            </a:r>
          </a:p>
          <a:p>
            <a:pPr algn="just">
              <a:spcAft>
                <a:spcPts val="600"/>
              </a:spcAft>
            </a:pPr>
            <a:endParaRPr lang="fr-FR" sz="1200" dirty="0" smtClean="0">
              <a:latin typeface="Open Sans" panose="020B0606030504020204" pitchFamily="34" charset="0"/>
              <a:ea typeface="Open Sans" panose="020B0606030504020204" pitchFamily="34" charset="0"/>
              <a:cs typeface="Open Sans" panose="020B0606030504020204" pitchFamily="34" charset="0"/>
            </a:endParaRPr>
          </a:p>
        </p:txBody>
      </p:sp>
      <p:pic>
        <p:nvPicPr>
          <p:cNvPr id="3" name="Imagen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86200" y="5033397"/>
            <a:ext cx="1009955" cy="937239"/>
          </a:xfrm>
          <a:prstGeom prst="rect">
            <a:avLst/>
          </a:prstGeom>
        </p:spPr>
      </p:pic>
    </p:spTree>
    <p:extLst>
      <p:ext uri="{BB962C8B-B14F-4D97-AF65-F5344CB8AC3E}">
        <p14:creationId xmlns:p14="http://schemas.microsoft.com/office/powerpoint/2010/main" val="2831099762"/>
      </p:ext>
    </p:extLst>
  </p:cSld>
  <p:clrMapOvr>
    <a:masterClrMapping/>
  </p:clrMapOvr>
  <p:transition spd="slow">
    <p:wipe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0"/>
          <p:cNvSpPr txBox="1">
            <a:spLocks/>
          </p:cNvSpPr>
          <p:nvPr/>
        </p:nvSpPr>
        <p:spPr>
          <a:xfrm>
            <a:off x="409575" y="1234131"/>
            <a:ext cx="7515225" cy="547918"/>
          </a:xfrm>
          <a:prstGeom prst="rect">
            <a:avLst/>
          </a:prstGeom>
        </p:spPr>
        <p:txBody>
          <a:bodyPr>
            <a:noAutofit/>
          </a:bodyPr>
          <a:lstStyle>
            <a:lvl1pPr algn="l" defTabSz="914400" rtl="0" eaLnBrk="1" latinLnBrk="0" hangingPunct="1">
              <a:spcBef>
                <a:spcPct val="0"/>
              </a:spcBef>
              <a:buNone/>
              <a:defRPr kumimoji="0" lang="es-ES" sz="2600" b="1" i="0" kern="1200">
                <a:solidFill>
                  <a:schemeClr val="tx2"/>
                </a:solidFill>
                <a:latin typeface="Open Sans Semibold"/>
                <a:ea typeface="+mj-ea"/>
                <a:cs typeface="+mj-cs"/>
              </a:defRPr>
            </a:lvl1pPr>
          </a:lstStyle>
          <a:p>
            <a:endParaRPr lang="es-ES" sz="2400" dirty="0"/>
          </a:p>
        </p:txBody>
      </p:sp>
      <p:sp>
        <p:nvSpPr>
          <p:cNvPr id="2" name="Rectángulo 1"/>
          <p:cNvSpPr/>
          <p:nvPr/>
        </p:nvSpPr>
        <p:spPr>
          <a:xfrm>
            <a:off x="1524000" y="2590800"/>
            <a:ext cx="5707576" cy="523220"/>
          </a:xfrm>
          <a:prstGeom prst="rect">
            <a:avLst/>
          </a:prstGeom>
        </p:spPr>
        <p:txBody>
          <a:bodyPr wrap="square">
            <a:spAutoFit/>
          </a:bodyPr>
          <a:lstStyle/>
          <a:p>
            <a:pPr algn="ctr"/>
            <a:r>
              <a:rPr lang="pt-BR" sz="2800" dirty="0">
                <a:hlinkClick r:id="rId2"/>
              </a:rPr>
              <a:t>http://</a:t>
            </a:r>
            <a:r>
              <a:rPr lang="pt-BR" sz="2800" dirty="0" smtClean="0">
                <a:hlinkClick r:id="rId2"/>
              </a:rPr>
              <a:t>www.interreg-sudoe.eu</a:t>
            </a:r>
            <a:endParaRPr lang="pt-BR" sz="2800" dirty="0" smtClean="0">
              <a:hlinkClick r:id="rId3"/>
            </a:endParaRPr>
          </a:p>
        </p:txBody>
      </p:sp>
    </p:spTree>
    <p:extLst>
      <p:ext uri="{BB962C8B-B14F-4D97-AF65-F5344CB8AC3E}">
        <p14:creationId xmlns:p14="http://schemas.microsoft.com/office/powerpoint/2010/main" val="447292399"/>
      </p:ext>
    </p:extLst>
  </p:cSld>
  <p:clrMapOvr>
    <a:masterClrMapping/>
  </p:clrMapOvr>
  <p:transition spd="slow">
    <p:wipe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70279" y="1085045"/>
            <a:ext cx="5105400" cy="589209"/>
          </a:xfrm>
        </p:spPr>
        <p:txBody>
          <a:bodyPr>
            <a:normAutofit/>
          </a:bodyPr>
          <a:lstStyle/>
          <a:p>
            <a:r>
              <a:rPr lang="pt-BR" dirty="0" err="1" smtClean="0"/>
              <a:t>Questions</a:t>
            </a:r>
            <a:r>
              <a:rPr lang="pt-BR" dirty="0"/>
              <a:t> </a:t>
            </a:r>
          </a:p>
        </p:txBody>
      </p:sp>
      <p:grpSp>
        <p:nvGrpSpPr>
          <p:cNvPr id="5" name="Grupo 4"/>
          <p:cNvGrpSpPr/>
          <p:nvPr/>
        </p:nvGrpSpPr>
        <p:grpSpPr>
          <a:xfrm>
            <a:off x="734095" y="1687133"/>
            <a:ext cx="7379595" cy="4636394"/>
            <a:chOff x="734095" y="1687133"/>
            <a:chExt cx="6555347" cy="4404574"/>
          </a:xfrm>
        </p:grpSpPr>
        <p:pic>
          <p:nvPicPr>
            <p:cNvPr id="3" name="Imagen 2"/>
            <p:cNvPicPr/>
            <p:nvPr/>
          </p:nvPicPr>
          <p:blipFill rotWithShape="1">
            <a:blip r:embed="rId2"/>
            <a:srcRect l="16404" t="3765" r="63576" b="65842"/>
            <a:stretch/>
          </p:blipFill>
          <p:spPr bwMode="auto">
            <a:xfrm>
              <a:off x="734095" y="1687133"/>
              <a:ext cx="6555347" cy="4404574"/>
            </a:xfrm>
            <a:prstGeom prst="rect">
              <a:avLst/>
            </a:prstGeom>
            <a:ln>
              <a:noFill/>
            </a:ln>
            <a:extLst>
              <a:ext uri="{53640926-AAD7-44D8-BBD7-CCE9431645EC}">
                <a14:shadowObscured xmlns:a14="http://schemas.microsoft.com/office/drawing/2010/main"/>
              </a:ext>
            </a:extLst>
          </p:spPr>
        </p:pic>
        <p:sp>
          <p:nvSpPr>
            <p:cNvPr id="4" name="Elipse 3"/>
            <p:cNvSpPr/>
            <p:nvPr/>
          </p:nvSpPr>
          <p:spPr>
            <a:xfrm>
              <a:off x="785612" y="3438659"/>
              <a:ext cx="875763" cy="81136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1051031685"/>
      </p:ext>
    </p:extLst>
  </p:cSld>
  <p:clrMapOvr>
    <a:masterClrMapping/>
  </p:clrMapOvr>
  <p:transition spd="slow">
    <p:wipe di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916229" y="173343"/>
            <a:ext cx="3276599" cy="8416311"/>
          </a:xfrm>
        </p:spPr>
        <p:txBody>
          <a:bodyPr>
            <a:normAutofit fontScale="92500"/>
          </a:bodyPr>
          <a:lstStyle/>
          <a:p>
            <a:r>
              <a:rPr lang="pt-BR" b="1" dirty="0" err="1" smtClean="0"/>
              <a:t>Programme</a:t>
            </a:r>
            <a:r>
              <a:rPr lang="pt-BR" b="1" dirty="0" smtClean="0"/>
              <a:t>:</a:t>
            </a:r>
          </a:p>
          <a:p>
            <a:r>
              <a:rPr lang="pt-BR" b="1" dirty="0" smtClean="0"/>
              <a:t>Première </a:t>
            </a:r>
            <a:r>
              <a:rPr lang="pt-BR" b="1" dirty="0" err="1" smtClean="0"/>
              <a:t>partie</a:t>
            </a:r>
            <a:r>
              <a:rPr lang="pt-BR" dirty="0" smtClean="0"/>
              <a:t> </a:t>
            </a:r>
          </a:p>
          <a:p>
            <a:pPr marL="538163"/>
            <a:r>
              <a:rPr lang="pt-BR" dirty="0" err="1" smtClean="0"/>
              <a:t>Comment</a:t>
            </a:r>
            <a:r>
              <a:rPr lang="pt-BR" dirty="0" smtClean="0"/>
              <a:t> </a:t>
            </a:r>
            <a:r>
              <a:rPr lang="pt-BR" dirty="0" err="1" smtClean="0"/>
              <a:t>présenter</a:t>
            </a:r>
            <a:r>
              <a:rPr lang="pt-BR" dirty="0" smtClean="0"/>
              <a:t> </a:t>
            </a:r>
            <a:r>
              <a:rPr lang="pt-BR" dirty="0" err="1" smtClean="0"/>
              <a:t>le</a:t>
            </a:r>
            <a:r>
              <a:rPr lang="pt-BR" dirty="0" smtClean="0"/>
              <a:t> </a:t>
            </a:r>
            <a:r>
              <a:rPr lang="pt-BR" dirty="0" err="1" smtClean="0"/>
              <a:t>dossier</a:t>
            </a:r>
            <a:r>
              <a:rPr lang="pt-BR" dirty="0" smtClean="0"/>
              <a:t> de </a:t>
            </a:r>
            <a:r>
              <a:rPr lang="pt-BR" dirty="0" err="1" smtClean="0"/>
              <a:t>candidature</a:t>
            </a:r>
            <a:r>
              <a:rPr lang="pt-BR" dirty="0" smtClean="0"/>
              <a:t> 1ère </a:t>
            </a:r>
            <a:r>
              <a:rPr lang="pt-BR" dirty="0" err="1" smtClean="0"/>
              <a:t>phase</a:t>
            </a:r>
            <a:r>
              <a:rPr lang="pt-BR" dirty="0" smtClean="0"/>
              <a:t> :</a:t>
            </a:r>
            <a:br>
              <a:rPr lang="pt-BR" dirty="0" smtClean="0"/>
            </a:br>
            <a:r>
              <a:rPr lang="pt-BR" dirty="0" smtClean="0"/>
              <a:t>- </a:t>
            </a:r>
            <a:r>
              <a:rPr lang="pt-BR" dirty="0" err="1" smtClean="0"/>
              <a:t>la</a:t>
            </a:r>
            <a:r>
              <a:rPr lang="pt-BR" dirty="0" smtClean="0"/>
              <a:t> </a:t>
            </a:r>
            <a:r>
              <a:rPr lang="pt-BR" dirty="0" err="1" smtClean="0"/>
              <a:t>proposition</a:t>
            </a:r>
            <a:r>
              <a:rPr lang="pt-BR" dirty="0" smtClean="0"/>
              <a:t> de </a:t>
            </a:r>
            <a:r>
              <a:rPr lang="pt-BR" dirty="0" err="1" smtClean="0"/>
              <a:t>projet</a:t>
            </a:r>
            <a:r>
              <a:rPr lang="pt-BR" dirty="0" smtClean="0"/>
              <a:t> </a:t>
            </a:r>
            <a:r>
              <a:rPr lang="pt-BR" dirty="0" err="1" smtClean="0"/>
              <a:t>dans</a:t>
            </a:r>
            <a:r>
              <a:rPr lang="pt-BR" dirty="0" smtClean="0"/>
              <a:t> </a:t>
            </a:r>
            <a:r>
              <a:rPr lang="pt-BR" dirty="0" err="1" smtClean="0"/>
              <a:t>eSudoe</a:t>
            </a:r>
            <a:r>
              <a:rPr lang="pt-BR" dirty="0"/>
              <a:t>.</a:t>
            </a:r>
            <a:r>
              <a:rPr lang="pt-BR" dirty="0" smtClean="0"/>
              <a:t/>
            </a:r>
            <a:br>
              <a:rPr lang="pt-BR" dirty="0" smtClean="0"/>
            </a:br>
            <a:r>
              <a:rPr lang="pt-BR" dirty="0" smtClean="0"/>
              <a:t>- </a:t>
            </a:r>
            <a:r>
              <a:rPr lang="pt-BR" dirty="0" err="1" smtClean="0"/>
              <a:t>la</a:t>
            </a:r>
            <a:r>
              <a:rPr lang="pt-BR" dirty="0" smtClean="0"/>
              <a:t> </a:t>
            </a:r>
            <a:r>
              <a:rPr lang="pt-BR" dirty="0" err="1" smtClean="0"/>
              <a:t>documentation</a:t>
            </a:r>
            <a:r>
              <a:rPr lang="pt-BR" dirty="0" smtClean="0"/>
              <a:t> à </a:t>
            </a:r>
            <a:r>
              <a:rPr lang="pt-BR" dirty="0" err="1" smtClean="0"/>
              <a:t>envoyer</a:t>
            </a:r>
            <a:r>
              <a:rPr lang="pt-BR" dirty="0" smtClean="0"/>
              <a:t>.</a:t>
            </a:r>
          </a:p>
          <a:p>
            <a:r>
              <a:rPr lang="pt-BR" dirty="0" smtClean="0"/>
              <a:t/>
            </a:r>
            <a:br>
              <a:rPr lang="pt-BR" dirty="0" smtClean="0"/>
            </a:br>
            <a:r>
              <a:rPr lang="pt-BR" b="1" dirty="0" err="1" smtClean="0"/>
              <a:t>Seconde</a:t>
            </a:r>
            <a:r>
              <a:rPr lang="pt-BR" b="1" dirty="0" smtClean="0"/>
              <a:t> </a:t>
            </a:r>
            <a:r>
              <a:rPr lang="pt-BR" b="1" dirty="0" err="1" smtClean="0"/>
              <a:t>partie</a:t>
            </a:r>
            <a:r>
              <a:rPr lang="pt-BR" b="1" dirty="0" smtClean="0"/>
              <a:t> </a:t>
            </a:r>
            <a:r>
              <a:rPr lang="pt-BR" dirty="0" smtClean="0"/>
              <a:t/>
            </a:r>
            <a:br>
              <a:rPr lang="pt-BR" dirty="0" smtClean="0"/>
            </a:br>
            <a:r>
              <a:rPr lang="pt-BR" dirty="0" smtClean="0"/>
              <a:t>- </a:t>
            </a:r>
            <a:r>
              <a:rPr lang="pt-BR" dirty="0" err="1" smtClean="0"/>
              <a:t>Réponse</a:t>
            </a:r>
            <a:r>
              <a:rPr lang="pt-BR" dirty="0" smtClean="0"/>
              <a:t> </a:t>
            </a:r>
            <a:r>
              <a:rPr lang="pt-BR" dirty="0" err="1" smtClean="0"/>
              <a:t>aux</a:t>
            </a:r>
            <a:r>
              <a:rPr lang="pt-BR" dirty="0" smtClean="0"/>
              <a:t> </a:t>
            </a:r>
            <a:r>
              <a:rPr lang="pt-BR" dirty="0" err="1" smtClean="0"/>
              <a:t>questions</a:t>
            </a:r>
            <a:r>
              <a:rPr lang="pt-BR" dirty="0" smtClean="0"/>
              <a:t> </a:t>
            </a:r>
            <a:r>
              <a:rPr lang="pt-BR" dirty="0" err="1" smtClean="0"/>
              <a:t>des</a:t>
            </a:r>
            <a:r>
              <a:rPr lang="pt-BR" dirty="0" smtClean="0"/>
              <a:t> </a:t>
            </a:r>
            <a:r>
              <a:rPr lang="pt-BR" dirty="0" err="1" smtClean="0"/>
              <a:t>participants</a:t>
            </a:r>
            <a:r>
              <a:rPr lang="pt-BR" dirty="0" smtClean="0"/>
              <a:t>.</a:t>
            </a:r>
            <a:endParaRPr lang="pt-BR" dirty="0"/>
          </a:p>
        </p:txBody>
      </p:sp>
      <p:sp>
        <p:nvSpPr>
          <p:cNvPr id="3" name="Título 2"/>
          <p:cNvSpPr>
            <a:spLocks noGrp="1"/>
          </p:cNvSpPr>
          <p:nvPr>
            <p:ph type="title"/>
          </p:nvPr>
        </p:nvSpPr>
        <p:spPr/>
        <p:txBody>
          <a:bodyPr>
            <a:normAutofit fontScale="90000"/>
          </a:bodyPr>
          <a:lstStyle/>
          <a:p>
            <a:pPr>
              <a:spcBef>
                <a:spcPts val="600"/>
              </a:spcBef>
              <a:spcAft>
                <a:spcPts val="600"/>
              </a:spcAft>
            </a:pPr>
            <a:r>
              <a:rPr lang="es-ES" dirty="0" err="1" smtClean="0"/>
              <a:t>Webinaire</a:t>
            </a:r>
            <a:r>
              <a:rPr lang="es-ES" dirty="0" smtClean="0"/>
              <a:t> 2</a:t>
            </a:r>
            <a:br>
              <a:rPr lang="es-ES" dirty="0" smtClean="0"/>
            </a:br>
            <a:r>
              <a:rPr lang="pt-BR" dirty="0" err="1" smtClean="0"/>
              <a:t>Mardi</a:t>
            </a:r>
            <a:r>
              <a:rPr lang="pt-BR" dirty="0" smtClean="0"/>
              <a:t> 14 </a:t>
            </a:r>
            <a:r>
              <a:rPr lang="pt-BR" dirty="0"/>
              <a:t>2017 </a:t>
            </a:r>
            <a:r>
              <a:rPr lang="pt-BR" dirty="0" smtClean="0"/>
              <a:t>09:30 – 10:30</a:t>
            </a:r>
            <a:r>
              <a:rPr lang="es-ES" dirty="0"/>
              <a:t/>
            </a:r>
            <a:br>
              <a:rPr lang="es-ES" dirty="0"/>
            </a:br>
            <a:endParaRPr lang="es-ES" dirty="0"/>
          </a:p>
        </p:txBody>
      </p:sp>
    </p:spTree>
    <p:extLst>
      <p:ext uri="{BB962C8B-B14F-4D97-AF65-F5344CB8AC3E}">
        <p14:creationId xmlns:p14="http://schemas.microsoft.com/office/powerpoint/2010/main" val="3116513736"/>
      </p:ext>
    </p:extLst>
  </p:cSld>
  <p:clrMapOvr>
    <a:masterClrMapping/>
  </p:clrMapOvr>
  <p:transition spd="slow">
    <p:wipe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SC Sudoe +34 942 23 83 62</a:t>
            </a:r>
            <a:endParaRPr lang="fr-FR"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2590800"/>
            <a:ext cx="4191000" cy="3409950"/>
          </a:xfrm>
          <a:prstGeom prst="rect">
            <a:avLst/>
          </a:prstGeom>
        </p:spPr>
      </p:pic>
      <p:sp>
        <p:nvSpPr>
          <p:cNvPr id="4" name="CuadroTexto 3"/>
          <p:cNvSpPr txBox="1"/>
          <p:nvPr/>
        </p:nvSpPr>
        <p:spPr>
          <a:xfrm>
            <a:off x="5029200" y="3926443"/>
            <a:ext cx="2473754" cy="492443"/>
          </a:xfrm>
          <a:prstGeom prst="rect">
            <a:avLst/>
          </a:prstGeom>
          <a:noFill/>
        </p:spPr>
        <p:txBody>
          <a:bodyPr wrap="none" rtlCol="0">
            <a:spAutoFit/>
          </a:bodyPr>
          <a:lstStyle/>
          <a:p>
            <a:r>
              <a:rPr lang="es-ES" sz="2600" b="1" dirty="0">
                <a:solidFill>
                  <a:schemeClr val="tx2"/>
                </a:solidFill>
                <a:latin typeface="Open Sans Semibold"/>
                <a:ea typeface="+mj-ea"/>
                <a:cs typeface="+mj-cs"/>
              </a:rPr>
              <a:t>10h00 – 13h00</a:t>
            </a:r>
            <a:endParaRPr lang="fr-FR" sz="2600" b="1" dirty="0">
              <a:solidFill>
                <a:schemeClr val="tx2"/>
              </a:solidFill>
              <a:latin typeface="Open Sans Semibold"/>
              <a:ea typeface="+mj-ea"/>
              <a:cs typeface="+mj-cs"/>
            </a:endParaRPr>
          </a:p>
        </p:txBody>
      </p:sp>
    </p:spTree>
    <p:extLst>
      <p:ext uri="{BB962C8B-B14F-4D97-AF65-F5344CB8AC3E}">
        <p14:creationId xmlns:p14="http://schemas.microsoft.com/office/powerpoint/2010/main" val="1910127036"/>
      </p:ext>
    </p:extLst>
  </p:cSld>
  <p:clrMapOvr>
    <a:masterClrMapping/>
  </p:clrMapOvr>
  <p:transition spd="slow">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ES" dirty="0" smtClean="0"/>
              <a:t>Les </a:t>
            </a:r>
            <a:r>
              <a:rPr lang="es-ES" dirty="0" err="1" smtClean="0"/>
              <a:t>réalisations</a:t>
            </a:r>
            <a:r>
              <a:rPr lang="es-ES" dirty="0" smtClean="0"/>
              <a:t> </a:t>
            </a:r>
            <a:r>
              <a:rPr lang="es-ES" dirty="0" err="1" smtClean="0"/>
              <a:t>attendues</a:t>
            </a:r>
            <a:r>
              <a:rPr lang="es-ES" dirty="0" smtClean="0"/>
              <a:t> du </a:t>
            </a:r>
            <a:r>
              <a:rPr lang="es-ES" dirty="0" err="1" smtClean="0"/>
              <a:t>programme</a:t>
            </a:r>
            <a:r>
              <a:rPr lang="es-ES" dirty="0" smtClean="0"/>
              <a:t> Sudoe</a:t>
            </a:r>
            <a:endParaRPr lang="fr-FR" dirty="0"/>
          </a:p>
        </p:txBody>
      </p:sp>
      <p:sp>
        <p:nvSpPr>
          <p:cNvPr id="5" name="Rectángulo 4"/>
          <p:cNvSpPr/>
          <p:nvPr/>
        </p:nvSpPr>
        <p:spPr>
          <a:xfrm>
            <a:off x="351396" y="2571956"/>
            <a:ext cx="4343400" cy="1200329"/>
          </a:xfrm>
          <a:prstGeom prst="rect">
            <a:avLst/>
          </a:prstGeom>
          <a:ln>
            <a:noFill/>
          </a:ln>
        </p:spPr>
        <p:txBody>
          <a:bodyPr wrap="square">
            <a:spAutoFit/>
          </a:bodyPr>
          <a:lstStyle/>
          <a:p>
            <a:r>
              <a:rPr lang="fr-FR" sz="3600" dirty="0" smtClean="0">
                <a:solidFill>
                  <a:srgbClr val="FDC608"/>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300</a:t>
            </a:r>
            <a:r>
              <a:rPr lang="fr-FR" sz="3600"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 </a:t>
            </a:r>
            <a:r>
              <a:rPr lang="fr-FR" dirty="0" smtClean="0">
                <a:latin typeface="Open Sans" panose="020B0606030504020204" pitchFamily="34" charset="0"/>
                <a:ea typeface="Open Sans" panose="020B0606030504020204" pitchFamily="34" charset="0"/>
                <a:cs typeface="Open Sans" panose="020B0606030504020204" pitchFamily="34" charset="0"/>
              </a:rPr>
              <a:t>entreprises </a:t>
            </a:r>
            <a:r>
              <a:rPr lang="fr-FR" dirty="0">
                <a:latin typeface="Open Sans" panose="020B0606030504020204" pitchFamily="34" charset="0"/>
                <a:ea typeface="Open Sans" panose="020B0606030504020204" pitchFamily="34" charset="0"/>
                <a:cs typeface="Open Sans" panose="020B0606030504020204" pitchFamily="34" charset="0"/>
              </a:rPr>
              <a:t>participant à des projets de recherche transfrontaliers, transnationaux ou </a:t>
            </a:r>
            <a:r>
              <a:rPr lang="fr-FR" dirty="0" smtClean="0">
                <a:latin typeface="Open Sans" panose="020B0606030504020204" pitchFamily="34" charset="0"/>
                <a:ea typeface="Open Sans" panose="020B0606030504020204" pitchFamily="34" charset="0"/>
                <a:cs typeface="Open Sans" panose="020B0606030504020204" pitchFamily="34" charset="0"/>
              </a:rPr>
              <a:t>interrégionaux</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Rectángulo 5"/>
          <p:cNvSpPr/>
          <p:nvPr/>
        </p:nvSpPr>
        <p:spPr>
          <a:xfrm>
            <a:off x="4757737" y="2557669"/>
            <a:ext cx="4237280" cy="1477328"/>
          </a:xfrm>
          <a:prstGeom prst="rect">
            <a:avLst/>
          </a:prstGeom>
          <a:ln>
            <a:noFill/>
          </a:ln>
        </p:spPr>
        <p:txBody>
          <a:bodyPr wrap="square">
            <a:spAutoFit/>
          </a:bodyPr>
          <a:lstStyle/>
          <a:p>
            <a:r>
              <a:rPr lang="fr-FR" sz="3600" dirty="0" smtClean="0">
                <a:solidFill>
                  <a:srgbClr val="FDC608"/>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300</a:t>
            </a:r>
            <a:r>
              <a:rPr lang="fr-FR" sz="3600"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 </a:t>
            </a:r>
            <a:r>
              <a:rPr lang="fr-FR" dirty="0" smtClean="0">
                <a:latin typeface="Open Sans" panose="020B0606030504020204" pitchFamily="34" charset="0"/>
                <a:ea typeface="Open Sans" panose="020B0606030504020204" pitchFamily="34" charset="0"/>
                <a:cs typeface="Open Sans" panose="020B0606030504020204" pitchFamily="34" charset="0"/>
              </a:rPr>
              <a:t>établissements </a:t>
            </a:r>
            <a:r>
              <a:rPr lang="fr-FR" dirty="0">
                <a:latin typeface="Open Sans" panose="020B0606030504020204" pitchFamily="34" charset="0"/>
                <a:ea typeface="Open Sans" panose="020B0606030504020204" pitchFamily="34" charset="0"/>
                <a:cs typeface="Open Sans" panose="020B0606030504020204" pitchFamily="34" charset="0"/>
              </a:rPr>
              <a:t>de recherche participant à des projets de recherche transfrontaliers, transnationaux ou </a:t>
            </a:r>
            <a:r>
              <a:rPr lang="fr-FR" dirty="0" smtClean="0">
                <a:latin typeface="Open Sans" panose="020B0606030504020204" pitchFamily="34" charset="0"/>
                <a:ea typeface="Open Sans" panose="020B0606030504020204" pitchFamily="34" charset="0"/>
                <a:cs typeface="Open Sans" panose="020B0606030504020204" pitchFamily="34" charset="0"/>
              </a:rPr>
              <a:t>interrégionaux</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Rectángulo 6"/>
          <p:cNvSpPr/>
          <p:nvPr/>
        </p:nvSpPr>
        <p:spPr>
          <a:xfrm>
            <a:off x="351396" y="4209868"/>
            <a:ext cx="4572000" cy="2031325"/>
          </a:xfrm>
          <a:prstGeom prst="rect">
            <a:avLst/>
          </a:prstGeom>
          <a:ln>
            <a:noFill/>
          </a:ln>
        </p:spPr>
        <p:txBody>
          <a:bodyPr>
            <a:spAutoFit/>
          </a:bodyPr>
          <a:lstStyle/>
          <a:p>
            <a:r>
              <a:rPr lang="fr-FR" sz="3600" dirty="0" smtClean="0">
                <a:solidFill>
                  <a:srgbClr val="98C222"/>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50</a:t>
            </a:r>
            <a:r>
              <a:rPr lang="fr-FR" sz="3600"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 </a:t>
            </a:r>
            <a:r>
              <a:rPr lang="fr-FR" dirty="0" smtClean="0">
                <a:latin typeface="Open Sans" panose="020B0606030504020204" pitchFamily="34" charset="0"/>
                <a:ea typeface="Open Sans" panose="020B0606030504020204" pitchFamily="34" charset="0"/>
                <a:cs typeface="Open Sans" panose="020B0606030504020204" pitchFamily="34" charset="0"/>
              </a:rPr>
              <a:t>sites </a:t>
            </a:r>
            <a:r>
              <a:rPr lang="fr-FR" dirty="0">
                <a:latin typeface="Open Sans" panose="020B0606030504020204" pitchFamily="34" charset="0"/>
                <a:ea typeface="Open Sans" panose="020B0606030504020204" pitchFamily="34" charset="0"/>
                <a:cs typeface="Open Sans" panose="020B0606030504020204" pitchFamily="34" charset="0"/>
              </a:rPr>
              <a:t>soutenus/valorisés inscrits dans des processus de gestion de développement durable ou de préservation de l’environnement et de l’atténuation de l’impact des activités humaines. </a:t>
            </a:r>
          </a:p>
        </p:txBody>
      </p:sp>
      <p:sp>
        <p:nvSpPr>
          <p:cNvPr id="8" name="Rectángulo 7"/>
          <p:cNvSpPr/>
          <p:nvPr/>
        </p:nvSpPr>
        <p:spPr>
          <a:xfrm>
            <a:off x="4557040" y="4472580"/>
            <a:ext cx="4572000" cy="1477328"/>
          </a:xfrm>
          <a:prstGeom prst="rect">
            <a:avLst/>
          </a:prstGeom>
          <a:ln>
            <a:noFill/>
          </a:ln>
        </p:spPr>
        <p:txBody>
          <a:bodyPr>
            <a:spAutoFit/>
          </a:bodyPr>
          <a:lstStyle/>
          <a:p>
            <a:r>
              <a:rPr lang="fr-FR" sz="3600" dirty="0" smtClean="0">
                <a:solidFill>
                  <a:srgbClr val="98C222"/>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12</a:t>
            </a:r>
            <a:r>
              <a:rPr lang="fr-FR" sz="3600"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 </a:t>
            </a:r>
            <a:r>
              <a:rPr lang="fr-FR" dirty="0" smtClean="0">
                <a:latin typeface="Open Sans" panose="020B0606030504020204" pitchFamily="34" charset="0"/>
                <a:ea typeface="Open Sans" panose="020B0606030504020204" pitchFamily="34" charset="0"/>
                <a:cs typeface="Open Sans" panose="020B0606030504020204" pitchFamily="34" charset="0"/>
              </a:rPr>
              <a:t>outils </a:t>
            </a:r>
            <a:r>
              <a:rPr lang="fr-FR" dirty="0">
                <a:latin typeface="Open Sans" panose="020B0606030504020204" pitchFamily="34" charset="0"/>
                <a:ea typeface="Open Sans" panose="020B0606030504020204" pitchFamily="34" charset="0"/>
                <a:cs typeface="Open Sans" panose="020B0606030504020204" pitchFamily="34" charset="0"/>
              </a:rPr>
              <a:t>et modèles développés pour l’amélioration de la connaissance, de la gestion et de la qualité écologique des espaces du </a:t>
            </a:r>
            <a:r>
              <a:rPr lang="fr-FR" dirty="0" smtClean="0">
                <a:latin typeface="Open Sans" panose="020B0606030504020204" pitchFamily="34" charset="0"/>
                <a:ea typeface="Open Sans" panose="020B0606030504020204" pitchFamily="34" charset="0"/>
                <a:cs typeface="Open Sans" panose="020B0606030504020204" pitchFamily="34" charset="0"/>
              </a:rPr>
              <a:t>Sudoe</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pic>
        <p:nvPicPr>
          <p:cNvPr id="9" name="Marcador de contenido 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698251" y="944017"/>
            <a:ext cx="741407" cy="689277"/>
          </a:xfrm>
          <a:prstGeom prst="rect">
            <a:avLst/>
          </a:prstGeom>
        </p:spPr>
      </p:pic>
      <p:sp>
        <p:nvSpPr>
          <p:cNvPr id="10" name="CuadroTexto 9"/>
          <p:cNvSpPr txBox="1"/>
          <p:nvPr/>
        </p:nvSpPr>
        <p:spPr>
          <a:xfrm>
            <a:off x="1799195" y="1023421"/>
            <a:ext cx="1706828" cy="400110"/>
          </a:xfrm>
          <a:prstGeom prst="rect">
            <a:avLst/>
          </a:prstGeom>
          <a:noFill/>
        </p:spPr>
        <p:txBody>
          <a:bodyPr wrap="square" rtlCol="0">
            <a:spAutoFit/>
          </a:bodyPr>
          <a:lstStyle/>
          <a:p>
            <a:pPr algn="ctr"/>
            <a:r>
              <a:rPr lang="es-ES" sz="2000" b="1"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Fiche 3.2</a:t>
            </a:r>
            <a:endParaRPr lang="fr-FR" sz="2000" b="1"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95994602"/>
      </p:ext>
    </p:extLst>
  </p:cSld>
  <p:clrMapOvr>
    <a:masterClrMapping/>
  </p:clrMapOvr>
  <mc:AlternateContent xmlns:mc="http://schemas.openxmlformats.org/markup-compatibility/2006" xmlns:p14="http://schemas.microsoft.com/office/powerpoint/2010/main">
    <mc:Choice Requires="p14">
      <p:transition spd="slow" p14:dur="1500">
        <p:split orient="vert" dir="in"/>
      </p:transition>
    </mc:Choice>
    <mc:Fallback xmlns="">
      <p:transition spd="slow">
        <p:split orient="vert" dir="in"/>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Le </a:t>
            </a:r>
            <a:r>
              <a:rPr lang="es-ES" dirty="0" err="1" smtClean="0"/>
              <a:t>second</a:t>
            </a:r>
            <a:r>
              <a:rPr lang="es-ES" dirty="0" smtClean="0"/>
              <a:t> </a:t>
            </a:r>
            <a:r>
              <a:rPr lang="es-ES" dirty="0" err="1" smtClean="0"/>
              <a:t>appel</a:t>
            </a:r>
            <a:r>
              <a:rPr lang="es-ES" dirty="0" smtClean="0"/>
              <a:t> à </a:t>
            </a:r>
            <a:r>
              <a:rPr lang="es-ES" dirty="0" err="1" smtClean="0"/>
              <a:t>projets</a:t>
            </a:r>
            <a:endParaRPr lang="fr-FR" dirty="0"/>
          </a:p>
        </p:txBody>
      </p:sp>
    </p:spTree>
    <p:extLst>
      <p:ext uri="{BB962C8B-B14F-4D97-AF65-F5344CB8AC3E}">
        <p14:creationId xmlns:p14="http://schemas.microsoft.com/office/powerpoint/2010/main" val="3743499339"/>
      </p:ext>
    </p:extLst>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 dirty="0" smtClean="0"/>
              <a:t>Texte officiel</a:t>
            </a:r>
            <a:endParaRPr lang="fr-FR" dirty="0"/>
          </a:p>
        </p:txBody>
      </p:sp>
      <p:sp>
        <p:nvSpPr>
          <p:cNvPr id="4" name="Marcador de texto 3"/>
          <p:cNvSpPr>
            <a:spLocks noGrp="1"/>
          </p:cNvSpPr>
          <p:nvPr>
            <p:ph type="body" sz="half" idx="2"/>
          </p:nvPr>
        </p:nvSpPr>
        <p:spPr>
          <a:xfrm>
            <a:off x="357642" y="2163206"/>
            <a:ext cx="3528558" cy="3973979"/>
          </a:xfrm>
        </p:spPr>
        <p:txBody>
          <a:bodyPr>
            <a:normAutofit/>
          </a:bodyPr>
          <a:lstStyle/>
          <a:p>
            <a:endParaRPr lang="es-ES" sz="1800" dirty="0"/>
          </a:p>
          <a:p>
            <a:r>
              <a:rPr lang="es-ES" sz="1800" dirty="0" err="1" smtClean="0"/>
              <a:t>Publié</a:t>
            </a:r>
            <a:r>
              <a:rPr lang="es-ES" sz="1800" dirty="0" smtClean="0"/>
              <a:t> sur le </a:t>
            </a:r>
            <a:r>
              <a:rPr lang="es-ES" sz="1800" dirty="0" err="1" smtClean="0"/>
              <a:t>site</a:t>
            </a:r>
            <a:r>
              <a:rPr lang="es-ES" sz="1800" dirty="0" smtClean="0"/>
              <a:t> Internet du </a:t>
            </a:r>
            <a:r>
              <a:rPr lang="es-ES" sz="1800" dirty="0" err="1" smtClean="0"/>
              <a:t>programme</a:t>
            </a:r>
            <a:r>
              <a:rPr lang="es-ES" sz="1800" dirty="0" smtClean="0"/>
              <a:t> Interreg Sudoe</a:t>
            </a:r>
          </a:p>
          <a:p>
            <a:r>
              <a:rPr lang="es-ES" sz="1800" dirty="0" smtClean="0">
                <a:hlinkClick r:id=""/>
              </a:rPr>
              <a:t>www.interreg-sudoe.eu</a:t>
            </a:r>
            <a:endParaRPr lang="es-ES" sz="1800" dirty="0" smtClean="0"/>
          </a:p>
          <a:p>
            <a:endParaRPr lang="es-ES" sz="1800" dirty="0"/>
          </a:p>
          <a:p>
            <a:r>
              <a:rPr lang="es-ES" sz="1800" dirty="0" smtClean="0"/>
              <a:t>Disponible en</a:t>
            </a:r>
            <a:endParaRPr sz="1800" dirty="0"/>
          </a:p>
          <a:p>
            <a:pPr marL="285750" indent="-285750">
              <a:buFont typeface="Arial" panose="020B0604020202020204" pitchFamily="34" charset="0"/>
              <a:buChar char="•"/>
            </a:pPr>
            <a:r>
              <a:rPr lang="es-ES" sz="1800" dirty="0" smtClean="0"/>
              <a:t>Espagnol</a:t>
            </a:r>
          </a:p>
          <a:p>
            <a:pPr marL="285750" indent="-285750">
              <a:buFont typeface="Arial" panose="020B0604020202020204" pitchFamily="34" charset="0"/>
              <a:buChar char="•"/>
            </a:pPr>
            <a:r>
              <a:rPr lang="es-ES" sz="1800" dirty="0" smtClean="0"/>
              <a:t>Français</a:t>
            </a:r>
          </a:p>
          <a:p>
            <a:pPr marL="285750" indent="-285750">
              <a:buFont typeface="Arial" panose="020B0604020202020204" pitchFamily="34" charset="0"/>
              <a:buChar char="•"/>
            </a:pPr>
            <a:r>
              <a:rPr lang="es-ES" sz="1800" dirty="0" smtClean="0"/>
              <a:t>Portugais</a:t>
            </a:r>
          </a:p>
          <a:p>
            <a:endParaRPr lang="es-ES" sz="1800" dirty="0" smtClean="0"/>
          </a:p>
          <a:p>
            <a:endParaRPr lang="fr-FR" sz="1800" dirty="0"/>
          </a:p>
        </p:txBody>
      </p:sp>
      <p:pic>
        <p:nvPicPr>
          <p:cNvPr id="6" name="Imagen 5"/>
          <p:cNvPicPr>
            <a:picLocks noChangeAspect="1"/>
          </p:cNvPicPr>
          <p:nvPr/>
        </p:nvPicPr>
        <p:blipFill rotWithShape="1">
          <a:blip r:embed="rId3"/>
          <a:srcRect l="29503" r="33601" b="5208"/>
          <a:stretch/>
        </p:blipFill>
        <p:spPr>
          <a:xfrm>
            <a:off x="4572000" y="1137591"/>
            <a:ext cx="3461257" cy="499959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78814981"/>
      </p:ext>
    </p:extLst>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Priorités</a:t>
            </a:r>
            <a:r>
              <a:rPr lang="es-ES" dirty="0" smtClean="0"/>
              <a:t> </a:t>
            </a:r>
            <a:r>
              <a:rPr lang="es-ES" dirty="0" err="1" smtClean="0"/>
              <a:t>ouvertes</a:t>
            </a:r>
            <a:r>
              <a:rPr lang="es-ES" dirty="0" smtClean="0"/>
              <a:t> et </a:t>
            </a:r>
            <a:r>
              <a:rPr lang="es-ES" dirty="0" err="1" smtClean="0"/>
              <a:t>budget</a:t>
            </a:r>
            <a:r>
              <a:rPr lang="es-ES" dirty="0" smtClean="0"/>
              <a:t> </a:t>
            </a:r>
            <a:r>
              <a:rPr lang="es-ES" sz="2000" dirty="0" smtClean="0"/>
              <a:t>(en euros)</a:t>
            </a:r>
            <a:endParaRPr lang="es-ES" dirty="0"/>
          </a:p>
        </p:txBody>
      </p:sp>
      <p:sp>
        <p:nvSpPr>
          <p:cNvPr id="3" name="Marcador de contenido 2"/>
          <p:cNvSpPr>
            <a:spLocks noGrp="1"/>
          </p:cNvSpPr>
          <p:nvPr>
            <p:ph sz="half" idx="1"/>
          </p:nvPr>
        </p:nvSpPr>
        <p:spPr>
          <a:xfrm>
            <a:off x="442729" y="2503485"/>
            <a:ext cx="3670539" cy="3456268"/>
          </a:xfrm>
          <a:prstGeom prst="ellipse">
            <a:avLst/>
          </a:prstGeom>
          <a:solidFill>
            <a:srgbClr val="FDC608"/>
          </a:solidFill>
        </p:spPr>
        <p:txBody>
          <a:bodyPr>
            <a:normAutofit fontScale="70000" lnSpcReduction="20000"/>
          </a:bodyPr>
          <a:lstStyle/>
          <a:p>
            <a:pPr algn="ctr"/>
            <a:r>
              <a:rPr lang="es-ES" b="1" dirty="0" err="1" smtClean="0">
                <a:solidFill>
                  <a:schemeClr val="bg1"/>
                </a:solidFill>
              </a:rPr>
              <a:t>Axe</a:t>
            </a:r>
            <a:r>
              <a:rPr lang="es-ES" b="1" dirty="0" smtClean="0">
                <a:solidFill>
                  <a:schemeClr val="bg1"/>
                </a:solidFill>
              </a:rPr>
              <a:t> 1 – </a:t>
            </a:r>
            <a:r>
              <a:rPr lang="es-ES" b="1" dirty="0" err="1" smtClean="0">
                <a:solidFill>
                  <a:schemeClr val="bg1"/>
                </a:solidFill>
              </a:rPr>
              <a:t>innovation</a:t>
            </a:r>
            <a:endParaRPr lang="es-ES" b="1" dirty="0" smtClean="0">
              <a:solidFill>
                <a:schemeClr val="bg1"/>
              </a:solidFill>
            </a:endParaRPr>
          </a:p>
          <a:p>
            <a:pPr algn="ctr"/>
            <a:endParaRPr lang="es-ES" b="1" dirty="0">
              <a:solidFill>
                <a:schemeClr val="bg1"/>
              </a:solidFill>
            </a:endParaRPr>
          </a:p>
          <a:p>
            <a:pPr algn="ctr"/>
            <a:endParaRPr lang="es-ES" b="1" dirty="0" smtClean="0">
              <a:solidFill>
                <a:schemeClr val="bg1"/>
              </a:solidFill>
            </a:endParaRPr>
          </a:p>
          <a:p>
            <a:pPr algn="ctr"/>
            <a:endParaRPr lang="es-ES" b="1" dirty="0">
              <a:solidFill>
                <a:schemeClr val="bg1"/>
              </a:solidFill>
            </a:endParaRPr>
          </a:p>
          <a:p>
            <a:pPr algn="ctr"/>
            <a:endParaRPr lang="es-ES" b="1" dirty="0" smtClean="0">
              <a:solidFill>
                <a:schemeClr val="bg1"/>
              </a:solidFill>
            </a:endParaRPr>
          </a:p>
          <a:p>
            <a:pPr algn="ctr"/>
            <a:endParaRPr lang="es-ES" b="1" dirty="0">
              <a:solidFill>
                <a:schemeClr val="bg1"/>
              </a:solidFill>
            </a:endParaRPr>
          </a:p>
          <a:p>
            <a:pPr algn="ctr"/>
            <a:r>
              <a:rPr lang="es-ES" b="1" dirty="0" smtClean="0">
                <a:solidFill>
                  <a:schemeClr val="bg1"/>
                </a:solidFill>
              </a:rPr>
              <a:t>16 </a:t>
            </a:r>
            <a:r>
              <a:rPr lang="es-ES" b="1" dirty="0" err="1" smtClean="0">
                <a:solidFill>
                  <a:schemeClr val="bg1"/>
                </a:solidFill>
              </a:rPr>
              <a:t>millions</a:t>
            </a:r>
            <a:endParaRPr lang="es-ES" b="1" dirty="0">
              <a:solidFill>
                <a:schemeClr val="bg1"/>
              </a:solidFill>
            </a:endParaRPr>
          </a:p>
        </p:txBody>
      </p:sp>
      <p:sp>
        <p:nvSpPr>
          <p:cNvPr id="4" name="Marcador de contenido 3"/>
          <p:cNvSpPr>
            <a:spLocks noGrp="1"/>
          </p:cNvSpPr>
          <p:nvPr>
            <p:ph sz="half" idx="2"/>
          </p:nvPr>
        </p:nvSpPr>
        <p:spPr>
          <a:xfrm>
            <a:off x="5033454" y="2503485"/>
            <a:ext cx="3653346" cy="3456268"/>
          </a:xfrm>
          <a:prstGeom prst="ellipse">
            <a:avLst/>
          </a:prstGeom>
          <a:solidFill>
            <a:srgbClr val="98C222"/>
          </a:solidFill>
        </p:spPr>
        <p:txBody>
          <a:bodyPr>
            <a:normAutofit fontScale="70000" lnSpcReduction="20000"/>
          </a:bodyPr>
          <a:lstStyle/>
          <a:p>
            <a:pPr algn="ctr"/>
            <a:r>
              <a:rPr lang="es-ES" b="1" dirty="0" err="1" smtClean="0">
                <a:solidFill>
                  <a:schemeClr val="bg1"/>
                </a:solidFill>
              </a:rPr>
              <a:t>Axe</a:t>
            </a:r>
            <a:r>
              <a:rPr lang="es-ES" b="1" dirty="0" smtClean="0">
                <a:solidFill>
                  <a:schemeClr val="bg1"/>
                </a:solidFill>
              </a:rPr>
              <a:t> 5 – </a:t>
            </a:r>
            <a:r>
              <a:rPr lang="es-ES" b="1" dirty="0" err="1" smtClean="0">
                <a:solidFill>
                  <a:schemeClr val="bg1"/>
                </a:solidFill>
              </a:rPr>
              <a:t>patrimoine</a:t>
            </a:r>
            <a:endParaRPr lang="es-ES" b="1" dirty="0" smtClean="0">
              <a:solidFill>
                <a:schemeClr val="bg1"/>
              </a:solidFill>
            </a:endParaRPr>
          </a:p>
          <a:p>
            <a:pPr algn="ctr"/>
            <a:endParaRPr lang="es-ES" b="1" dirty="0">
              <a:solidFill>
                <a:schemeClr val="bg1"/>
              </a:solidFill>
            </a:endParaRPr>
          </a:p>
          <a:p>
            <a:pPr algn="ctr"/>
            <a:endParaRPr lang="es-ES" b="1" dirty="0" smtClean="0">
              <a:solidFill>
                <a:schemeClr val="bg1"/>
              </a:solidFill>
            </a:endParaRPr>
          </a:p>
          <a:p>
            <a:pPr algn="ctr"/>
            <a:endParaRPr lang="es-ES" b="1" dirty="0">
              <a:solidFill>
                <a:schemeClr val="bg1"/>
              </a:solidFill>
            </a:endParaRPr>
          </a:p>
          <a:p>
            <a:pPr algn="ctr"/>
            <a:endParaRPr lang="es-ES" b="1" dirty="0" smtClean="0">
              <a:solidFill>
                <a:schemeClr val="bg1"/>
              </a:solidFill>
            </a:endParaRPr>
          </a:p>
          <a:p>
            <a:pPr algn="ctr"/>
            <a:endParaRPr lang="es-ES" b="1" dirty="0">
              <a:solidFill>
                <a:schemeClr val="bg1"/>
              </a:solidFill>
            </a:endParaRPr>
          </a:p>
          <a:p>
            <a:pPr algn="ctr"/>
            <a:r>
              <a:rPr lang="es-ES" b="1" dirty="0" smtClean="0">
                <a:solidFill>
                  <a:schemeClr val="bg1"/>
                </a:solidFill>
              </a:rPr>
              <a:t>9 </a:t>
            </a:r>
            <a:r>
              <a:rPr lang="es-ES" b="1" dirty="0" err="1" smtClean="0">
                <a:solidFill>
                  <a:schemeClr val="bg1"/>
                </a:solidFill>
              </a:rPr>
              <a:t>millions</a:t>
            </a:r>
            <a:endParaRPr lang="es-ES" b="1" dirty="0">
              <a:solidFill>
                <a:schemeClr val="bg1"/>
              </a:solidFill>
            </a:endParaRPr>
          </a:p>
        </p:txBody>
      </p:sp>
      <p:pic>
        <p:nvPicPr>
          <p:cNvPr id="5" name="Imagen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582812" y="3417885"/>
            <a:ext cx="1390371" cy="1390371"/>
          </a:xfrm>
          <a:prstGeom prst="rect">
            <a:avLst/>
          </a:prstGeom>
        </p:spPr>
      </p:pic>
      <p:pic>
        <p:nvPicPr>
          <p:cNvPr id="7" name="Imagen 6"/>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230400" y="3429000"/>
            <a:ext cx="1389600" cy="1389600"/>
          </a:xfrm>
          <a:prstGeom prst="rect">
            <a:avLst/>
          </a:prstGeom>
        </p:spPr>
      </p:pic>
      <p:sp>
        <p:nvSpPr>
          <p:cNvPr id="8" name="CuadroTexto 7"/>
          <p:cNvSpPr txBox="1"/>
          <p:nvPr/>
        </p:nvSpPr>
        <p:spPr>
          <a:xfrm>
            <a:off x="4253444" y="3771561"/>
            <a:ext cx="457200" cy="1015663"/>
          </a:xfrm>
          <a:prstGeom prst="rect">
            <a:avLst/>
          </a:prstGeom>
          <a:noFill/>
        </p:spPr>
        <p:txBody>
          <a:bodyPr wrap="square" rtlCol="0">
            <a:spAutoFit/>
          </a:bodyPr>
          <a:lstStyle/>
          <a:p>
            <a:r>
              <a:rPr lang="es-ES" sz="6000" b="1" dirty="0">
                <a:solidFill>
                  <a:schemeClr val="tx2"/>
                </a:solidFill>
                <a:latin typeface="Open Sans Semibold"/>
                <a:ea typeface="+mj-ea"/>
                <a:cs typeface="+mj-cs"/>
              </a:rPr>
              <a:t>+</a:t>
            </a:r>
            <a:endParaRPr lang="fr-FR" sz="6000" b="1" dirty="0">
              <a:solidFill>
                <a:schemeClr val="tx2"/>
              </a:solidFill>
              <a:latin typeface="Open Sans Semibold"/>
              <a:ea typeface="+mj-ea"/>
              <a:cs typeface="+mj-cs"/>
            </a:endParaRPr>
          </a:p>
        </p:txBody>
      </p:sp>
      <p:sp>
        <p:nvSpPr>
          <p:cNvPr id="9" name="CuadroTexto 8"/>
          <p:cNvSpPr txBox="1"/>
          <p:nvPr/>
        </p:nvSpPr>
        <p:spPr>
          <a:xfrm>
            <a:off x="4226550" y="5451921"/>
            <a:ext cx="771353" cy="1015663"/>
          </a:xfrm>
          <a:prstGeom prst="rect">
            <a:avLst/>
          </a:prstGeom>
          <a:noFill/>
        </p:spPr>
        <p:txBody>
          <a:bodyPr wrap="square" rtlCol="0">
            <a:spAutoFit/>
          </a:bodyPr>
          <a:lstStyle/>
          <a:p>
            <a:r>
              <a:rPr lang="es-ES" sz="6000" b="1" dirty="0">
                <a:solidFill>
                  <a:schemeClr val="tx2"/>
                </a:solidFill>
                <a:effectLst>
                  <a:outerShdw blurRad="38100" dist="38100" dir="2700000" algn="tl">
                    <a:srgbClr val="000000">
                      <a:alpha val="43137"/>
                    </a:srgbClr>
                  </a:outerShdw>
                </a:effectLst>
                <a:latin typeface="Open Sans Semibold"/>
                <a:ea typeface="+mj-ea"/>
                <a:cs typeface="+mj-cs"/>
              </a:rPr>
              <a:t>=</a:t>
            </a:r>
            <a:endParaRPr lang="fr-FR" sz="6000" b="1" dirty="0">
              <a:solidFill>
                <a:schemeClr val="tx2"/>
              </a:solidFill>
              <a:effectLst>
                <a:outerShdw blurRad="38100" dist="38100" dir="2700000" algn="tl">
                  <a:srgbClr val="000000">
                    <a:alpha val="43137"/>
                  </a:srgbClr>
                </a:outerShdw>
              </a:effectLst>
              <a:latin typeface="Open Sans Semibold"/>
              <a:ea typeface="+mj-ea"/>
              <a:cs typeface="+mj-cs"/>
            </a:endParaRPr>
          </a:p>
        </p:txBody>
      </p:sp>
      <p:sp>
        <p:nvSpPr>
          <p:cNvPr id="10" name="Rectángulo 9"/>
          <p:cNvSpPr/>
          <p:nvPr/>
        </p:nvSpPr>
        <p:spPr>
          <a:xfrm>
            <a:off x="3596680" y="6092380"/>
            <a:ext cx="1920719" cy="492443"/>
          </a:xfrm>
          <a:prstGeom prst="rect">
            <a:avLst/>
          </a:prstGeom>
        </p:spPr>
        <p:txBody>
          <a:bodyPr wrap="none">
            <a:spAutoFit/>
          </a:bodyPr>
          <a:lstStyle/>
          <a:p>
            <a:r>
              <a:rPr lang="es-ES" sz="2600" b="1" dirty="0">
                <a:solidFill>
                  <a:schemeClr val="tx2"/>
                </a:solidFill>
                <a:latin typeface="Open Sans Semibold"/>
                <a:ea typeface="+mj-ea"/>
                <a:cs typeface="+mj-cs"/>
              </a:rPr>
              <a:t>25 </a:t>
            </a:r>
            <a:r>
              <a:rPr lang="es-ES" sz="2600" b="1" dirty="0" err="1">
                <a:solidFill>
                  <a:schemeClr val="tx2"/>
                </a:solidFill>
                <a:latin typeface="Open Sans Semibold"/>
                <a:ea typeface="+mj-ea"/>
                <a:cs typeface="+mj-cs"/>
              </a:rPr>
              <a:t>millions</a:t>
            </a:r>
            <a:endParaRPr lang="es-ES" sz="2600" b="1" dirty="0">
              <a:solidFill>
                <a:schemeClr val="tx2"/>
              </a:solidFill>
              <a:latin typeface="Open Sans Semibold"/>
              <a:ea typeface="+mj-ea"/>
              <a:cs typeface="+mj-cs"/>
            </a:endParaRPr>
          </a:p>
        </p:txBody>
      </p:sp>
    </p:spTree>
    <p:extLst>
      <p:ext uri="{BB962C8B-B14F-4D97-AF65-F5344CB8AC3E}">
        <p14:creationId xmlns:p14="http://schemas.microsoft.com/office/powerpoint/2010/main" val="189053879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heel(1)">
                                      <p:cBhvr>
                                        <p:cTn id="7" dur="2000"/>
                                        <p:tgtEl>
                                          <p:spTgt spid="3">
                                            <p:bg/>
                                          </p:spTgt>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heel(1)">
                                      <p:cBhvr>
                                        <p:cTn id="10" dur="2000"/>
                                        <p:tgtEl>
                                          <p:spTgt spid="3">
                                            <p:txEl>
                                              <p:pRg st="0" end="0"/>
                                            </p:txEl>
                                          </p:spTgt>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wheel(1)">
                                      <p:cBhvr>
                                        <p:cTn id="13" dur="2000"/>
                                        <p:tgtEl>
                                          <p:spTgt spid="3">
                                            <p:txEl>
                                              <p:pRg st="6" end="6"/>
                                            </p:txEl>
                                          </p:spTgt>
                                        </p:tgtEl>
                                      </p:cBhvr>
                                    </p:animEffect>
                                  </p:childTnLst>
                                </p:cTn>
                              </p:par>
                              <p:par>
                                <p:cTn id="14" presetID="21"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heel(1)">
                                      <p:cBhvr>
                                        <p:cTn id="16" dur="2000"/>
                                        <p:tgtEl>
                                          <p:spTgt spid="5"/>
                                        </p:tgtEl>
                                      </p:cBhvr>
                                    </p:animEffect>
                                  </p:childTnLst>
                                </p:cTn>
                              </p:par>
                            </p:childTnLst>
                          </p:cTn>
                        </p:par>
                        <p:par>
                          <p:cTn id="17" fill="hold">
                            <p:stCondLst>
                              <p:cond delay="2000"/>
                            </p:stCondLst>
                            <p:childTnLst>
                              <p:par>
                                <p:cTn id="18" presetID="21" presetClass="entr" presetSubtype="1" fill="hold" grpId="0" nodeType="afterEffect">
                                  <p:stCondLst>
                                    <p:cond delay="0"/>
                                  </p:stCondLst>
                                  <p:childTnLst>
                                    <p:set>
                                      <p:cBhvr>
                                        <p:cTn id="19" dur="1" fill="hold">
                                          <p:stCondLst>
                                            <p:cond delay="0"/>
                                          </p:stCondLst>
                                        </p:cTn>
                                        <p:tgtEl>
                                          <p:spTgt spid="4">
                                            <p:bg/>
                                          </p:spTgt>
                                        </p:tgtEl>
                                        <p:attrNameLst>
                                          <p:attrName>style.visibility</p:attrName>
                                        </p:attrNameLst>
                                      </p:cBhvr>
                                      <p:to>
                                        <p:strVal val="visible"/>
                                      </p:to>
                                    </p:set>
                                    <p:animEffect transition="in" filter="wheel(1)">
                                      <p:cBhvr>
                                        <p:cTn id="20" dur="2000"/>
                                        <p:tgtEl>
                                          <p:spTgt spid="4">
                                            <p:bg/>
                                          </p:spTgt>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Effect transition="in" filter="wheel(1)">
                                      <p:cBhvr>
                                        <p:cTn id="23" dur="2000"/>
                                        <p:tgtEl>
                                          <p:spTgt spid="4">
                                            <p:txEl>
                                              <p:pRg st="0" end="0"/>
                                            </p:txEl>
                                          </p:spTgt>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4">
                                            <p:txEl>
                                              <p:pRg st="6" end="6"/>
                                            </p:txEl>
                                          </p:spTgt>
                                        </p:tgtEl>
                                        <p:attrNameLst>
                                          <p:attrName>style.visibility</p:attrName>
                                        </p:attrNameLst>
                                      </p:cBhvr>
                                      <p:to>
                                        <p:strVal val="visible"/>
                                      </p:to>
                                    </p:set>
                                    <p:animEffect transition="in" filter="wheel(1)">
                                      <p:cBhvr>
                                        <p:cTn id="26" dur="2000"/>
                                        <p:tgtEl>
                                          <p:spTgt spid="4">
                                            <p:txEl>
                                              <p:pRg st="6" end="6"/>
                                            </p:txEl>
                                          </p:spTgt>
                                        </p:tgtEl>
                                      </p:cBhvr>
                                    </p:animEffect>
                                  </p:childTnLst>
                                </p:cTn>
                              </p:par>
                              <p:par>
                                <p:cTn id="27" presetID="21" presetClass="entr" presetSubtype="1"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heel(1)">
                                      <p:cBhvr>
                                        <p:cTn id="29" dur="2000"/>
                                        <p:tgtEl>
                                          <p:spTgt spid="7"/>
                                        </p:tgtEl>
                                      </p:cBhvr>
                                    </p:animEffect>
                                  </p:childTnLst>
                                </p:cTn>
                              </p:par>
                            </p:childTnLst>
                          </p:cTn>
                        </p:par>
                        <p:par>
                          <p:cTn id="30" fill="hold">
                            <p:stCondLst>
                              <p:cond delay="4000"/>
                            </p:stCondLst>
                            <p:childTnLst>
                              <p:par>
                                <p:cTn id="31" presetID="53" presetClass="entr" presetSubtype="16"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childTnLst>
                          </p:cTn>
                        </p:par>
                        <p:par>
                          <p:cTn id="36" fill="hold">
                            <p:stCondLst>
                              <p:cond delay="4500"/>
                            </p:stCondLst>
                            <p:childTnLst>
                              <p:par>
                                <p:cTn id="37" presetID="53" presetClass="entr" presetSubtype="16"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fltVal val="0"/>
                                          </p:val>
                                        </p:tav>
                                        <p:tav tm="100000">
                                          <p:val>
                                            <p:strVal val="#ppt_h"/>
                                          </p:val>
                                        </p:tav>
                                      </p:tavLst>
                                    </p:anim>
                                    <p:animEffect transition="in" filter="fade">
                                      <p:cBhvr>
                                        <p:cTn id="41" dur="500"/>
                                        <p:tgtEl>
                                          <p:spTgt spid="9"/>
                                        </p:tgtEl>
                                      </p:cBhvr>
                                    </p:animEffect>
                                  </p:childTnLst>
                                </p:cTn>
                              </p:par>
                            </p:childTnLst>
                          </p:cTn>
                        </p:par>
                        <p:par>
                          <p:cTn id="42" fill="hold">
                            <p:stCondLst>
                              <p:cond delay="5000"/>
                            </p:stCondLst>
                            <p:childTnLst>
                              <p:par>
                                <p:cTn id="43" presetID="23" presetClass="entr" presetSubtype="16"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4280637" y="-1281648"/>
            <a:ext cx="547784" cy="8416311"/>
          </a:xfrm>
        </p:spPr>
        <p:txBody>
          <a:bodyPr>
            <a:noAutofit/>
          </a:bodyPr>
          <a:lstStyle/>
          <a:p>
            <a:r>
              <a:rPr lang="fr-FR" dirty="0" smtClean="0"/>
              <a:t>Première phase : du 13 au 31 mars 2017</a:t>
            </a:r>
          </a:p>
        </p:txBody>
      </p:sp>
      <p:sp>
        <p:nvSpPr>
          <p:cNvPr id="3" name="Título 2"/>
          <p:cNvSpPr>
            <a:spLocks noGrp="1"/>
          </p:cNvSpPr>
          <p:nvPr>
            <p:ph type="title"/>
          </p:nvPr>
        </p:nvSpPr>
        <p:spPr/>
        <p:txBody>
          <a:bodyPr/>
          <a:lstStyle/>
          <a:p>
            <a:r>
              <a:rPr lang="es-ES" dirty="0" smtClean="0"/>
              <a:t>Calendrier</a:t>
            </a:r>
            <a:r>
              <a:rPr dirty="0"/>
              <a:t> </a:t>
            </a:r>
            <a:endParaRPr lang="fr-FR" dirty="0"/>
          </a:p>
        </p:txBody>
      </p:sp>
      <p:pic>
        <p:nvPicPr>
          <p:cNvPr id="7" name="Imagen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800600" y="453912"/>
            <a:ext cx="3747658" cy="2160572"/>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9" name="Rectángulo 8"/>
          <p:cNvSpPr/>
          <p:nvPr/>
        </p:nvSpPr>
        <p:spPr>
          <a:xfrm>
            <a:off x="2145724" y="3148469"/>
            <a:ext cx="6998276" cy="1569660"/>
          </a:xfrm>
          <a:prstGeom prst="rect">
            <a:avLst/>
          </a:prstGeom>
        </p:spPr>
        <p:txBody>
          <a:bodyPr wrap="square">
            <a:spAutoFit/>
          </a:bodyPr>
          <a:lstStyle/>
          <a:p>
            <a:pPr algn="r"/>
            <a:r>
              <a:rPr lang="fr-FR" sz="2400" dirty="0">
                <a:latin typeface="Open Sans" panose="020B0606030504020204" pitchFamily="34" charset="0"/>
                <a:ea typeface="Open Sans" panose="020B0606030504020204" pitchFamily="34" charset="0"/>
                <a:cs typeface="Open Sans" panose="020B0606030504020204" pitchFamily="34" charset="0"/>
              </a:rPr>
              <a:t>… ouverture d’eSudoe pour saisir le dossier</a:t>
            </a:r>
          </a:p>
          <a:p>
            <a:pPr algn="ctr"/>
            <a:r>
              <a:rPr lang="es-ES" sz="2400" dirty="0">
                <a:latin typeface="Open Sans" panose="020B0606030504020204" pitchFamily="34" charset="0"/>
                <a:ea typeface="Open Sans" panose="020B0606030504020204" pitchFamily="34" charset="0"/>
                <a:cs typeface="Open Sans" panose="020B0606030504020204" pitchFamily="34" charset="0"/>
              </a:rPr>
              <a:t>UTC/GMT +1 </a:t>
            </a:r>
            <a:r>
              <a:rPr lang="es-ES" sz="2400" dirty="0" err="1" smtClean="0">
                <a:latin typeface="Open Sans" panose="020B0606030504020204" pitchFamily="34" charset="0"/>
                <a:ea typeface="Open Sans" panose="020B0606030504020204" pitchFamily="34" charset="0"/>
                <a:cs typeface="Open Sans" panose="020B0606030504020204" pitchFamily="34" charset="0"/>
              </a:rPr>
              <a:t>heure</a:t>
            </a:r>
            <a:endParaRPr lang="es-ES" sz="2400" dirty="0" smtClean="0">
              <a:latin typeface="Open Sans" panose="020B0606030504020204" pitchFamily="34" charset="0"/>
              <a:ea typeface="Open Sans" panose="020B0606030504020204" pitchFamily="34" charset="0"/>
              <a:cs typeface="Open Sans" panose="020B0606030504020204" pitchFamily="34" charset="0"/>
            </a:endParaRPr>
          </a:p>
          <a:p>
            <a:pPr algn="ctr"/>
            <a:r>
              <a:rPr lang="es-ES" sz="2400" dirty="0" smtClean="0">
                <a:latin typeface="Open Sans" panose="020B0606030504020204" pitchFamily="34" charset="0"/>
                <a:ea typeface="Open Sans" panose="020B0606030504020204" pitchFamily="34" charset="0"/>
                <a:cs typeface="Open Sans" panose="020B0606030504020204" pitchFamily="34" charset="0"/>
              </a:rPr>
              <a:t>13 </a:t>
            </a:r>
            <a:r>
              <a:rPr lang="es-ES" sz="2400" dirty="0" err="1" smtClean="0">
                <a:latin typeface="Open Sans" panose="020B0606030504020204" pitchFamily="34" charset="0"/>
                <a:ea typeface="Open Sans" panose="020B0606030504020204" pitchFamily="34" charset="0"/>
                <a:cs typeface="Open Sans" panose="020B0606030504020204" pitchFamily="34" charset="0"/>
              </a:rPr>
              <a:t>mars</a:t>
            </a:r>
            <a:r>
              <a:rPr lang="es-ES" sz="2400" dirty="0" smtClean="0">
                <a:latin typeface="Open Sans" panose="020B0606030504020204" pitchFamily="34" charset="0"/>
                <a:ea typeface="Open Sans" panose="020B0606030504020204" pitchFamily="34" charset="0"/>
                <a:cs typeface="Open Sans" panose="020B0606030504020204" pitchFamily="34" charset="0"/>
              </a:rPr>
              <a:t> 2017 à </a:t>
            </a:r>
            <a:r>
              <a:rPr lang="fr-FR" sz="2400" dirty="0" smtClean="0">
                <a:latin typeface="Open Sans" panose="020B0606030504020204" pitchFamily="34" charset="0"/>
                <a:ea typeface="Open Sans" panose="020B0606030504020204" pitchFamily="34" charset="0"/>
                <a:cs typeface="Open Sans" panose="020B0606030504020204" pitchFamily="34" charset="0"/>
              </a:rPr>
              <a:t>00:00:00</a:t>
            </a:r>
            <a:r>
              <a:rPr lang="fr-FR" sz="2400" dirty="0">
                <a:latin typeface="Open Sans" panose="020B0606030504020204" pitchFamily="34" charset="0"/>
                <a:ea typeface="Open Sans" panose="020B0606030504020204" pitchFamily="34" charset="0"/>
                <a:cs typeface="Open Sans" panose="020B0606030504020204" pitchFamily="34" charset="0"/>
              </a:rPr>
              <a:t> </a:t>
            </a:r>
            <a:endParaRPr lang="es-ES" sz="2400" dirty="0" smtClean="0">
              <a:latin typeface="Open Sans" panose="020B0606030504020204" pitchFamily="34" charset="0"/>
              <a:ea typeface="Open Sans" panose="020B0606030504020204" pitchFamily="34" charset="0"/>
              <a:cs typeface="Open Sans" panose="020B0606030504020204" pitchFamily="34" charset="0"/>
            </a:endParaRPr>
          </a:p>
          <a:p>
            <a:pPr algn="ctr"/>
            <a:r>
              <a:rPr lang="es-ES" sz="2400" dirty="0" smtClean="0">
                <a:latin typeface="Open Sans" panose="020B0606030504020204" pitchFamily="34" charset="0"/>
                <a:ea typeface="Open Sans" panose="020B0606030504020204" pitchFamily="34" charset="0"/>
                <a:cs typeface="Open Sans" panose="020B0606030504020204" pitchFamily="34" charset="0"/>
              </a:rPr>
              <a:t>31 </a:t>
            </a:r>
            <a:r>
              <a:rPr lang="es-ES" sz="2400" dirty="0" err="1" smtClean="0">
                <a:latin typeface="Open Sans" panose="020B0606030504020204" pitchFamily="34" charset="0"/>
                <a:ea typeface="Open Sans" panose="020B0606030504020204" pitchFamily="34" charset="0"/>
                <a:cs typeface="Open Sans" panose="020B0606030504020204" pitchFamily="34" charset="0"/>
              </a:rPr>
              <a:t>mars</a:t>
            </a:r>
            <a:r>
              <a:rPr lang="es-ES" sz="2400" dirty="0" smtClean="0">
                <a:latin typeface="Open Sans" panose="020B0606030504020204" pitchFamily="34" charset="0"/>
                <a:ea typeface="Open Sans" panose="020B0606030504020204" pitchFamily="34" charset="0"/>
                <a:cs typeface="Open Sans" panose="020B0606030504020204" pitchFamily="34" charset="0"/>
              </a:rPr>
              <a:t> 2017 12:00:00 </a:t>
            </a:r>
            <a:endParaRPr lang="fr-FR" sz="2400"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Rectángulo 9"/>
          <p:cNvSpPr/>
          <p:nvPr/>
        </p:nvSpPr>
        <p:spPr>
          <a:xfrm>
            <a:off x="3733800" y="5213983"/>
            <a:ext cx="5256661" cy="1200329"/>
          </a:xfrm>
          <a:prstGeom prst="rect">
            <a:avLst/>
          </a:prstGeom>
        </p:spPr>
        <p:txBody>
          <a:bodyPr wrap="square">
            <a:spAutoFit/>
          </a:bodyPr>
          <a:lstStyle/>
          <a:p>
            <a:pPr algn="r"/>
            <a:r>
              <a:rPr lang="fr-FR" sz="2400" dirty="0">
                <a:latin typeface="Open Sans" panose="020B0606030504020204" pitchFamily="34" charset="0"/>
                <a:ea typeface="Open Sans" panose="020B0606030504020204" pitchFamily="34" charset="0"/>
                <a:cs typeface="Open Sans" panose="020B0606030504020204" pitchFamily="34" charset="0"/>
              </a:rPr>
              <a:t>… montage des candidatures possible depuis la publication du lancement le 15 décembre 2016</a:t>
            </a:r>
          </a:p>
        </p:txBody>
      </p:sp>
      <p:pic>
        <p:nvPicPr>
          <p:cNvPr id="11" name="Marcador de contenido 8"/>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698251" y="944017"/>
            <a:ext cx="741407" cy="689277"/>
          </a:xfrm>
          <a:prstGeom prst="rect">
            <a:avLst/>
          </a:prstGeom>
        </p:spPr>
      </p:pic>
      <p:sp>
        <p:nvSpPr>
          <p:cNvPr id="12" name="CuadroTexto 11"/>
          <p:cNvSpPr txBox="1"/>
          <p:nvPr/>
        </p:nvSpPr>
        <p:spPr>
          <a:xfrm>
            <a:off x="1799195" y="1023421"/>
            <a:ext cx="1706828" cy="400110"/>
          </a:xfrm>
          <a:prstGeom prst="rect">
            <a:avLst/>
          </a:prstGeom>
          <a:noFill/>
        </p:spPr>
        <p:txBody>
          <a:bodyPr wrap="square" rtlCol="0">
            <a:spAutoFit/>
          </a:bodyPr>
          <a:lstStyle/>
          <a:p>
            <a:pPr algn="ctr"/>
            <a:r>
              <a:rPr lang="es-ES" sz="2000" b="1"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Fiche 5</a:t>
            </a:r>
            <a:endParaRPr lang="fr-FR" sz="2000" b="1"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4" name="Imagen 3"/>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66076" y="3566684"/>
            <a:ext cx="3567724" cy="26261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598792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mph" presetSubtype="0" repeatCount="indefinite" fill="remove" nodeType="afterEffect">
                                  <p:stCondLst>
                                    <p:cond delay="0"/>
                                  </p:stCondLst>
                                  <p:endCondLst>
                                    <p:cond evt="onNext" delay="0">
                                      <p:tgtEl>
                                        <p:sldTgt/>
                                      </p:tgtEl>
                                    </p:cond>
                                  </p:endCondLst>
                                  <p:childTnLst>
                                    <p:anim calcmode="discrete" valueType="str">
                                      <p:cBhvr override="childStyle">
                                        <p:cTn id="6" dur="500" fill="hold"/>
                                        <p:tgtEl>
                                          <p:spTgt spid="9">
                                            <p:txEl>
                                              <p:pRg st="1" end="1"/>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par>
                                <p:cTn id="7" presetID="10" presetClass="emph" presetSubtype="0" repeatCount="indefinite" fill="remove" nodeType="withEffect">
                                  <p:stCondLst>
                                    <p:cond delay="0"/>
                                  </p:stCondLst>
                                  <p:endCondLst>
                                    <p:cond evt="onNext" delay="0">
                                      <p:tgtEl>
                                        <p:sldTgt/>
                                      </p:tgtEl>
                                    </p:cond>
                                  </p:endCondLst>
                                  <p:childTnLst>
                                    <p:anim calcmode="discrete" valueType="str">
                                      <p:cBhvr override="childStyle">
                                        <p:cTn id="8" dur="500" fill="hold"/>
                                        <p:tgtEl>
                                          <p:spTgt spid="9">
                                            <p:txEl>
                                              <p:pRg st="2" end="2"/>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par>
                                <p:cTn id="9" presetID="10" presetClass="emph" presetSubtype="0" repeatCount="indefinite" fill="remove" nodeType="withEffect">
                                  <p:stCondLst>
                                    <p:cond delay="0"/>
                                  </p:stCondLst>
                                  <p:endCondLst>
                                    <p:cond evt="onNext" delay="0">
                                      <p:tgtEl>
                                        <p:sldTgt/>
                                      </p:tgtEl>
                                    </p:cond>
                                  </p:endCondLst>
                                  <p:childTnLst>
                                    <p:anim calcmode="discrete" valueType="str">
                                      <p:cBhvr override="childStyle">
                                        <p:cTn id="10" dur="500" fill="hold"/>
                                        <p:tgtEl>
                                          <p:spTgt spid="9">
                                            <p:txEl>
                                              <p:pRg st="3" end="3"/>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resentación_Sudoe3">
  <a:themeElements>
    <a:clrScheme name="Sudoe">
      <a:dk1>
        <a:sysClr val="windowText" lastClr="000000"/>
      </a:dk1>
      <a:lt1>
        <a:sysClr val="window" lastClr="FFFFFF"/>
      </a:lt1>
      <a:dk2>
        <a:srgbClr val="002087"/>
      </a:dk2>
      <a:lt2>
        <a:srgbClr val="EEECE1"/>
      </a:lt2>
      <a:accent1>
        <a:srgbClr val="FCBC0D"/>
      </a:accent1>
      <a:accent2>
        <a:srgbClr val="198A4E"/>
      </a:accent2>
      <a:accent3>
        <a:srgbClr val="DA2750"/>
      </a:accent3>
      <a:accent4>
        <a:srgbClr val="88B91A"/>
      </a:accent4>
      <a:accent5>
        <a:srgbClr val="1FABC4"/>
      </a:accent5>
      <a:accent6>
        <a:srgbClr val="B24B1B"/>
      </a:accent6>
      <a:hlink>
        <a:srgbClr val="002087"/>
      </a:hlink>
      <a:folHlink>
        <a:srgbClr val="8E9CDF"/>
      </a:folHlink>
    </a:clrScheme>
    <a:fontScheme name="Clásico de Offic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Presentación_Sudoe3.potx</Template>
  <TotalTime>0</TotalTime>
  <Words>1635</Words>
  <Application>Microsoft Office PowerPoint</Application>
  <PresentationFormat>Presentación en pantalla (4:3)</PresentationFormat>
  <Paragraphs>275</Paragraphs>
  <Slides>45</Slides>
  <Notes>23</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45</vt:i4>
      </vt:variant>
    </vt:vector>
  </HeadingPairs>
  <TitlesOfParts>
    <vt:vector size="54" baseType="lpstr">
      <vt:lpstr>Arial</vt:lpstr>
      <vt:lpstr>Calibri</vt:lpstr>
      <vt:lpstr>Cambria</vt:lpstr>
      <vt:lpstr>MS Mincho</vt:lpstr>
      <vt:lpstr>Open Sans</vt:lpstr>
      <vt:lpstr>Open Sans Semibold</vt:lpstr>
      <vt:lpstr>Times New Roman</vt:lpstr>
      <vt:lpstr>Trebuchet MS</vt:lpstr>
      <vt:lpstr>Presentación_Sudoe3</vt:lpstr>
      <vt:lpstr>Second appel à projets du programme Interreg Sudoe </vt:lpstr>
      <vt:lpstr>Presentación de PowerPoint</vt:lpstr>
      <vt:lpstr>Le territoire éligible Sudoe</vt:lpstr>
      <vt:lpstr>Presentación de PowerPoint</vt:lpstr>
      <vt:lpstr>Les réalisations attendues du programme Sudoe</vt:lpstr>
      <vt:lpstr>Le second appel à projets</vt:lpstr>
      <vt:lpstr>Texte officiel</vt:lpstr>
      <vt:lpstr>Priorités ouvertes et budget (en euros)</vt:lpstr>
      <vt:lpstr>Calendrier </vt:lpstr>
      <vt:lpstr>La sélection des projets</vt:lpstr>
      <vt:lpstr>Presentación de PowerPoint</vt:lpstr>
      <vt:lpstr>Presentación de PowerPoint</vt:lpstr>
      <vt:lpstr>Conditions de participation à l’appel à projets</vt:lpstr>
      <vt:lpstr>Presentación de PowerPoint</vt:lpstr>
      <vt:lpstr>Bénéficiaires potentiels et taux de cofinancement</vt:lpstr>
      <vt:lpstr>Bénéficiaires et taux de cofinancement (fiche 3.2 guide Sudoe)</vt:lpstr>
      <vt:lpstr>Conseils aux entités souhaitant présenter de nouveau un projet déjà présenté dans le 1er appel</vt:lpstr>
      <vt:lpstr>Présenter de nouveau un projet?</vt:lpstr>
      <vt:lpstr>Principales erreurs détectées lors du premier appel à projets </vt:lpstr>
      <vt:lpstr>Quelques erreurs les plus évidentes commises par les porteurs de projet dans la présentation des candidatures du premier appel à projets </vt:lpstr>
      <vt:lpstr>Définition peu claire des objectifs du projet </vt:lpstr>
      <vt:lpstr>Définition peu claire des objectifs du projet </vt:lpstr>
      <vt:lpstr>Manque d’approche transnationale du projet</vt:lpstr>
      <vt:lpstr>Manque d’approche transnationale du projet</vt:lpstr>
      <vt:lpstr>Absence d’identification de la cohérence de la proposition avec les stratégies régionales et nationales</vt:lpstr>
      <vt:lpstr>Identification confuse des réalisations et livrables du projet</vt:lpstr>
      <vt:lpstr>Identification confuse des réalisations et livrables du projet </vt:lpstr>
      <vt:lpstr>Contenu des groupes de tâches (GT) transversaux et spécifiques : peu concret – erreurs dans la planification</vt:lpstr>
      <vt:lpstr>Les projets attendus</vt:lpstr>
      <vt:lpstr>Objectifs et résultats</vt:lpstr>
      <vt:lpstr>Transnationalité</vt:lpstr>
      <vt:lpstr>Partenariat</vt:lpstr>
      <vt:lpstr>Réalisations</vt:lpstr>
      <vt:lpstr>Comment s’enregistrer dans l’application informatique eSudoe</vt:lpstr>
      <vt:lpstr>Presentación de PowerPoint</vt:lpstr>
      <vt:lpstr>Application informatique eSudoe</vt:lpstr>
      <vt:lpstr>Presentación de PowerPoint</vt:lpstr>
      <vt:lpstr>Presentación de PowerPoint</vt:lpstr>
      <vt:lpstr>Presentación de PowerPoint</vt:lpstr>
      <vt:lpstr>Presentación de PowerPoint</vt:lpstr>
      <vt:lpstr>Presentación de PowerPoint</vt:lpstr>
      <vt:lpstr>Presentación de PowerPoint</vt:lpstr>
      <vt:lpstr>Questions </vt:lpstr>
      <vt:lpstr>Webinaire 2 Mardi 14 2017 09:30 – 10:30 </vt:lpstr>
      <vt:lpstr>SC Sudoe +34 942 23 83 62</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modified xsi:type="dcterms:W3CDTF">2017-03-06T15:56:16Z</dcterms:modified>
</cp:coreProperties>
</file>