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2">
          <p15:clr>
            <a:srgbClr val="A4A3A4"/>
          </p15:clr>
        </p15:guide>
        <p15:guide id="2" pos="2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4" autoAdjust="0"/>
    <p:restoredTop sz="83977" autoAdjust="0"/>
  </p:normalViewPr>
  <p:slideViewPr>
    <p:cSldViewPr>
      <p:cViewPr varScale="1">
        <p:scale>
          <a:sx n="62" d="100"/>
          <a:sy n="62" d="100"/>
        </p:scale>
        <p:origin x="804" y="54"/>
      </p:cViewPr>
      <p:guideLst>
        <p:guide orient="horz" pos="672"/>
        <p:guide pos="28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D83FDC75-7F73-4A4A-A77C-09AADF00E0EA}" type="datetimeFigureOut">
              <a:rPr lang="es-ES" smtClean="0"/>
              <a:pPr/>
              <a:t>13/03/2017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459226BF-1F13-42D3-80DC-373E7ADD1EB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0453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48AEF76B-3757-4A0B-AF93-28494465C1DD}" type="datetimeFigureOut">
              <a:rPr lang="es-ES"/>
              <a:pPr/>
              <a:t>13/03/2017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75693FD4-8F83-4EF7-AC3F-0DC0388986B0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4737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0" y="1981200"/>
            <a:ext cx="5562600" cy="1470025"/>
          </a:xfrm>
        </p:spPr>
        <p:txBody>
          <a:bodyPr anchor="t"/>
          <a:lstStyle>
            <a:lvl1pPr algn="l" eaLnBrk="1" latinLnBrk="0" hangingPunct="1">
              <a:defRPr kumimoji="0" lang="es-ES" b="1" cap="none" baseline="0">
                <a:solidFill>
                  <a:schemeClr val="tx2"/>
                </a:solidFill>
              </a:defRPr>
            </a:lvl1pPr>
          </a:lstStyle>
          <a:p>
            <a:r>
              <a:rPr kumimoji="0" lang="es-ES" dirty="0" smtClean="0"/>
              <a:t>Haga clic para modificar el estilo de título del patrón</a:t>
            </a:r>
            <a:endParaRPr kumimoji="0"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95600"/>
            <a:ext cx="4772528" cy="990600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2000" b="1" i="0">
                <a:solidFill>
                  <a:schemeClr val="accent6"/>
                </a:solidFill>
                <a:latin typeface="Open Sans"/>
              </a:defRPr>
            </a:lvl1pPr>
            <a:lvl2pPr marL="457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kumimoji="0" lang="es-ES_tradnl" smtClean="0"/>
              <a:t>Haga clic para modificar el estilo de subtítulo del patrón</a:t>
            </a:r>
            <a:endParaRPr kumimoji="0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457200"/>
            <a:ext cx="2133600" cy="66150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" y="6019800"/>
            <a:ext cx="1752600" cy="56535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 rotWithShape="1">
          <a:blip r:embed="rId4"/>
          <a:srcRect r="20630"/>
          <a:stretch/>
        </p:blipFill>
        <p:spPr>
          <a:xfrm>
            <a:off x="4572001" y="1066800"/>
            <a:ext cx="4572000" cy="53340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eaLnBrk="1" latinLnBrk="0" hangingPunct="1"/>
            <a:r>
              <a:rPr kumimoji="0" lang="es-ES" dirty="0" smtClean="0"/>
              <a:t>Hola </a:t>
            </a:r>
            <a:endParaRPr kumimoji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29400" y="6340475"/>
            <a:ext cx="2133600" cy="365125"/>
          </a:xfrm>
        </p:spPr>
        <p:txBody>
          <a:bodyPr/>
          <a:lstStyle/>
          <a:p>
            <a:fld id="{757B281C-5159-4971-8228-52B9A72E9ED2}" type="datetimeFigureOut">
              <a:rPr kumimoji="0" lang="es-ES"/>
              <a:pPr/>
              <a:t>13/03/2017</a:t>
            </a:fld>
            <a:endParaRPr kumimoji="0"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13/03/2017</a:t>
            </a:fld>
            <a:endParaRPr kumimoji="0"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olo el fo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13/03/2017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457201"/>
            <a:ext cx="1295400" cy="40163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 userDrawn="1"/>
        </p:nvPicPr>
        <p:blipFill rotWithShape="1">
          <a:blip r:embed="rId3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0" y="1995226"/>
            <a:ext cx="9150077" cy="442273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8652" y="2051467"/>
            <a:ext cx="5779199" cy="1362075"/>
          </a:xfrm>
        </p:spPr>
        <p:txBody>
          <a:bodyPr anchor="t" anchorCtr="0">
            <a:normAutofit/>
          </a:bodyPr>
          <a:lstStyle>
            <a:lvl1pPr algn="l" eaLnBrk="1" latinLnBrk="0" hangingPunct="1">
              <a:defRPr kumimoji="0" lang="es-ES" sz="2400" b="1" cap="none" baseline="0">
                <a:solidFill>
                  <a:schemeClr val="bg2"/>
                </a:solidFill>
              </a:defRPr>
            </a:lvl1pPr>
          </a:lstStyle>
          <a:p>
            <a:r>
              <a:rPr kumimoji="0" lang="es-ES" dirty="0"/>
              <a:t>Haga clic para modificar el estilo de título del </a:t>
            </a:r>
            <a:r>
              <a:rPr kumimoji="0" lang="es-ES" dirty="0" smtClean="0"/>
              <a:t>patrón</a:t>
            </a:r>
            <a:endParaRPr kumimoji="0" lang="es-E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8209" y="1506926"/>
            <a:ext cx="8318591" cy="1007674"/>
          </a:xfrm>
        </p:spPr>
        <p:txBody>
          <a:bodyPr anchor="t" anchorCtr="0">
            <a:normAutofit/>
          </a:bodyPr>
          <a:lstStyle>
            <a:lvl1pPr algn="l" eaLnBrk="1" latinLnBrk="0" hangingPunct="1">
              <a:defRPr kumimoji="0" lang="es-ES" sz="2400"/>
            </a:lvl1pPr>
          </a:lstStyle>
          <a:p>
            <a:r>
              <a:rPr kumimoji="0" lang="es-ES" dirty="0"/>
              <a:t>Haga clic para modificar </a:t>
            </a:r>
            <a:r>
              <a:rPr kumimoji="0" lang="es-ES" dirty="0" smtClean="0"/>
              <a:t/>
            </a:r>
            <a:br>
              <a:rPr kumimoji="0" lang="es-ES" dirty="0" smtClean="0"/>
            </a:br>
            <a:r>
              <a:rPr kumimoji="0" lang="es-ES" dirty="0" smtClean="0"/>
              <a:t>el </a:t>
            </a:r>
            <a:r>
              <a:rPr kumimoji="0" lang="es-ES" dirty="0"/>
              <a:t>estilo de título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13/03/2017</a:t>
            </a:fld>
            <a:endParaRPr kumimoji="0"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8759" y="395382"/>
            <a:ext cx="2133600" cy="365125"/>
          </a:xfrm>
        </p:spPr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 dirty="0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13"/>
          </p:nvPr>
        </p:nvSpPr>
        <p:spPr>
          <a:xfrm>
            <a:off x="381000" y="2514600"/>
            <a:ext cx="8305800" cy="3200400"/>
          </a:xfrm>
        </p:spPr>
        <p:txBody>
          <a:bodyPr/>
          <a:lstStyle>
            <a:lvl1pPr>
              <a:defRPr sz="2000" b="0" i="0"/>
            </a:lvl1pPr>
            <a:lvl5pPr marL="717550" indent="-268288"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729" y="2503485"/>
            <a:ext cx="4078377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2503485"/>
            <a:ext cx="4059273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13/03/2017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1" latinLnBrk="0" hangingPunct="1">
              <a:defRPr kumimoji="0" lang="es-ES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781" y="2470885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13/03/2017</a:t>
            </a:fld>
            <a:endParaRPr kumimoji="0"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42729" y="3062515"/>
            <a:ext cx="4078377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3062515"/>
            <a:ext cx="4059273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4"/>
          </p:nvPr>
        </p:nvSpPr>
        <p:spPr>
          <a:xfrm>
            <a:off x="4495800" y="2471369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643" y="1494799"/>
            <a:ext cx="2626046" cy="54791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7142" y="1519105"/>
            <a:ext cx="5408313" cy="4607058"/>
          </a:xfrm>
        </p:spPr>
        <p:txBody>
          <a:bodyPr/>
          <a:lstStyle>
            <a:lvl1pPr eaLnBrk="1" latinLnBrk="0" hangingPunct="1">
              <a:defRPr kumimoji="0" lang="es-ES" sz="3200"/>
            </a:lvl1pPr>
            <a:lvl2pPr eaLnBrk="1" latinLnBrk="0" hangingPunct="1">
              <a:defRPr kumimoji="0" lang="es-ES" sz="2800"/>
            </a:lvl2pPr>
            <a:lvl3pPr eaLnBrk="1" latinLnBrk="0" hangingPunct="1">
              <a:defRPr kumimoji="0" lang="es-ES" sz="2400"/>
            </a:lvl3pPr>
            <a:lvl4pPr eaLnBrk="1" latinLnBrk="0" hangingPunct="1">
              <a:defRPr kumimoji="0" lang="es-ES" sz="2000"/>
            </a:lvl4pPr>
            <a:lvl5pPr eaLnBrk="1" latinLnBrk="0" hangingPunct="1">
              <a:defRPr kumimoji="0" lang="es-ES" sz="2000"/>
            </a:lvl5pPr>
            <a:lvl6pPr eaLnBrk="1" latinLnBrk="0" hangingPunct="1">
              <a:defRPr kumimoji="0" lang="es-ES" sz="2000"/>
            </a:lvl6pPr>
            <a:lvl7pPr eaLnBrk="1" latinLnBrk="0" hangingPunct="1">
              <a:defRPr kumimoji="0" lang="es-ES" sz="2000"/>
            </a:lvl7pPr>
            <a:lvl8pPr eaLnBrk="1" latinLnBrk="0" hangingPunct="1">
              <a:defRPr kumimoji="0" lang="es-ES" sz="2000"/>
            </a:lvl8pPr>
            <a:lvl9pPr eaLnBrk="1" latinLnBrk="0" hangingPunct="1">
              <a:defRPr kumimoji="0" lang="es-ES" sz="20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7643" y="2163206"/>
            <a:ext cx="2626046" cy="3973979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13/03/2017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092" y="5080105"/>
            <a:ext cx="8228284" cy="56673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7527" y="1244723"/>
            <a:ext cx="8264390" cy="3780477"/>
          </a:xfrm>
        </p:spPr>
        <p:txBody>
          <a:bodyPr/>
          <a:lstStyle>
            <a:lvl1pPr marL="0" indent="0" eaLnBrk="1" latinLnBrk="0" hangingPunct="1">
              <a:buNone/>
              <a:defRPr kumimoji="0" lang="es-ES" sz="3200"/>
            </a:lvl1pPr>
            <a:lvl2pPr marL="457200" indent="0" eaLnBrk="1" latinLnBrk="0" hangingPunct="1">
              <a:buNone/>
              <a:defRPr kumimoji="0" lang="es-ES" sz="2800"/>
            </a:lvl2pPr>
            <a:lvl3pPr marL="914400" indent="0" eaLnBrk="1" latinLnBrk="0" hangingPunct="1">
              <a:buNone/>
              <a:defRPr kumimoji="0" lang="es-ES" sz="2400"/>
            </a:lvl3pPr>
            <a:lvl4pPr marL="1371600" indent="0" eaLnBrk="1" latinLnBrk="0" hangingPunct="1">
              <a:buNone/>
              <a:defRPr kumimoji="0" lang="es-ES" sz="2000"/>
            </a:lvl4pPr>
            <a:lvl5pPr marL="1828800" indent="0" eaLnBrk="1" latinLnBrk="0" hangingPunct="1">
              <a:buNone/>
              <a:defRPr kumimoji="0" lang="es-ES" sz="2000"/>
            </a:lvl5pPr>
            <a:lvl6pPr marL="2286000" indent="0" eaLnBrk="1" latinLnBrk="0" hangingPunct="1">
              <a:buNone/>
              <a:defRPr kumimoji="0" lang="es-ES" sz="2000"/>
            </a:lvl6pPr>
            <a:lvl7pPr marL="2743200" indent="0" eaLnBrk="1" latinLnBrk="0" hangingPunct="1">
              <a:buNone/>
              <a:defRPr kumimoji="0" lang="es-ES" sz="2000"/>
            </a:lvl7pPr>
            <a:lvl8pPr marL="3200400" indent="0" eaLnBrk="1" latinLnBrk="0" hangingPunct="1">
              <a:buNone/>
              <a:defRPr kumimoji="0" lang="es-ES" sz="2000"/>
            </a:lvl8pPr>
            <a:lvl9pPr marL="3657600" indent="0" eaLnBrk="1" latinLnBrk="0" hangingPunct="1">
              <a:buNone/>
              <a:defRPr kumimoji="0" lang="es-ES" sz="2000"/>
            </a:lvl9pPr>
          </a:lstStyle>
          <a:p>
            <a:pPr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169" y="5646843"/>
            <a:ext cx="8120269" cy="804862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13/03/2017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3475963" y="-152146"/>
            <a:ext cx="2157130" cy="8416311"/>
          </a:xfrm>
        </p:spPr>
        <p:txBody>
          <a:bodyPr vert="eaVert"/>
          <a:lstStyle/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13/03/2017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13/03/2017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 rot="16200000">
            <a:off x="2621312" y="-216865"/>
            <a:ext cx="3901062" cy="8381685"/>
          </a:xfrm>
        </p:spPr>
        <p:txBody>
          <a:bodyPr vert="eaVert"/>
          <a:lstStyle/>
          <a:p>
            <a:pPr lvl="0" eaLnBrk="1" latinLnBrk="0" hangingPunct="1"/>
            <a:r>
              <a:rPr kumimoji="0" lang="es-ES" dirty="0" smtClean="0"/>
              <a:t> </a:t>
            </a:r>
            <a:endParaRPr kumimoji="0" dirty="0"/>
          </a:p>
          <a:p>
            <a:pPr lvl="1" eaLnBrk="1" latinLnBrk="0" hangingPunct="1"/>
            <a:endParaRPr kumimoji="0" dirty="0"/>
          </a:p>
          <a:p>
            <a:pPr lvl="2" eaLnBrk="1" latinLnBrk="0" hangingPunct="1"/>
            <a:endParaRPr kumimoji="0" dirty="0"/>
          </a:p>
          <a:p>
            <a:pPr lvl="3" eaLnBrk="1" latinLnBrk="0" hangingPunct="1"/>
            <a:endParaRPr kumimoji="0" dirty="0"/>
          </a:p>
          <a:p>
            <a:pPr lvl="4" eaLnBrk="1" latinLnBrk="0" hangingPunct="1"/>
            <a:endParaRPr kumimoji="0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1396" y="1828800"/>
            <a:ext cx="8411288" cy="914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397" y="2743200"/>
            <a:ext cx="8412287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 </a:t>
            </a:r>
          </a:p>
          <a:p>
            <a:pPr lvl="2" eaLnBrk="1" latinLnBrk="0" hangingPunct="1"/>
            <a:r>
              <a:rPr kumimoji="0" lang="en-US" dirty="0" smtClean="0"/>
              <a:t>Second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94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kumimoji="0" lang="es-ES" sz="1000" b="1" i="0" kern="1200" smtClean="0">
                <a:solidFill>
                  <a:schemeClr val="tx2"/>
                </a:solidFill>
                <a:latin typeface="Open Sans Semibold"/>
                <a:ea typeface="+mn-ea"/>
                <a:cs typeface="Open Sans"/>
              </a:defRPr>
            </a:lvl1pPr>
          </a:lstStyle>
          <a:p>
            <a:fld id="{757B281C-5159-4971-8228-52B9A72E9ED2}" type="datetimeFigureOut">
              <a:rPr lang="es-ES" smtClean="0"/>
              <a:pPr/>
              <a:t>13/03/2017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9630" y="381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es-ES" sz="1200" b="1" i="0">
                <a:solidFill>
                  <a:schemeClr val="tx2"/>
                </a:solidFill>
                <a:latin typeface="Open Sans Semibold"/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396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es-ES" sz="1000" b="1" i="0">
                <a:solidFill>
                  <a:schemeClr val="tx2"/>
                </a:solidFill>
                <a:latin typeface="Open Sans Semibold"/>
                <a:cs typeface="Open Sans"/>
              </a:defRPr>
            </a:lvl1pPr>
          </a:lstStyle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4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57200" y="457201"/>
            <a:ext cx="1295400" cy="4016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es-ES" sz="2600" b="1" i="0" kern="1200">
          <a:solidFill>
            <a:schemeClr val="tx2"/>
          </a:solidFill>
          <a:latin typeface="Open Sans Semibold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2400" kern="1200">
          <a:solidFill>
            <a:schemeClr val="tx1"/>
          </a:solidFill>
          <a:latin typeface="Open Sans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2pPr>
      <a:lvl3pPr marL="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3pPr>
      <a:lvl4pPr marL="4680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es-ES"/>
      </a:defPPr>
      <a:lvl1pPr marL="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Webinaire</a:t>
            </a:r>
            <a:r>
              <a:rPr lang="es-ES" dirty="0" smtClean="0"/>
              <a:t> 14 </a:t>
            </a:r>
            <a:r>
              <a:rPr lang="es-ES" dirty="0" err="1" smtClean="0"/>
              <a:t>mars</a:t>
            </a:r>
            <a:r>
              <a:rPr lang="es-ES" dirty="0" smtClean="0"/>
              <a:t> 2017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err="1" smtClean="0"/>
              <a:t>Comment</a:t>
            </a:r>
            <a:r>
              <a:rPr lang="es-ES" dirty="0" smtClean="0"/>
              <a:t> </a:t>
            </a:r>
            <a:r>
              <a:rPr lang="es-ES" dirty="0" err="1" smtClean="0"/>
              <a:t>présenter</a:t>
            </a:r>
            <a:r>
              <a:rPr lang="es-ES" dirty="0" smtClean="0"/>
              <a:t> le dossier de </a:t>
            </a:r>
            <a:r>
              <a:rPr lang="es-ES" dirty="0" err="1" smtClean="0"/>
              <a:t>candidature</a:t>
            </a:r>
            <a:r>
              <a:rPr lang="es-ES" dirty="0" smtClean="0"/>
              <a:t> 1ère </a:t>
            </a:r>
            <a:r>
              <a:rPr lang="es-ES" dirty="0" err="1" smtClean="0"/>
              <a:t>phase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2088491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Accès</a:t>
            </a:r>
            <a:r>
              <a:rPr lang="es-ES" dirty="0" smtClean="0"/>
              <a:t> des </a:t>
            </a:r>
            <a:r>
              <a:rPr lang="es-ES" dirty="0" err="1" smtClean="0"/>
              <a:t>bénéficiaires</a:t>
            </a:r>
            <a:r>
              <a:rPr lang="es-ES" dirty="0" smtClean="0"/>
              <a:t> du </a:t>
            </a:r>
            <a:r>
              <a:rPr lang="es-ES" dirty="0" err="1" smtClean="0"/>
              <a:t>partenariat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20132" t="29167" r="3147" b="23958"/>
          <a:stretch/>
        </p:blipFill>
        <p:spPr>
          <a:xfrm>
            <a:off x="347521" y="3124200"/>
            <a:ext cx="8651240" cy="297180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533400" y="4800600"/>
            <a:ext cx="3352800" cy="762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3985931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Accès</a:t>
            </a:r>
            <a:r>
              <a:rPr lang="es-ES" dirty="0" smtClean="0"/>
              <a:t> </a:t>
            </a:r>
            <a:r>
              <a:rPr lang="es-ES" dirty="0" err="1" smtClean="0"/>
              <a:t>aux</a:t>
            </a:r>
            <a:r>
              <a:rPr lang="es-ES" dirty="0" smtClean="0"/>
              <a:t> </a:t>
            </a:r>
            <a:r>
              <a:rPr lang="es-ES" dirty="0" err="1" smtClean="0"/>
              <a:t>différentes</a:t>
            </a:r>
            <a:r>
              <a:rPr lang="es-ES" dirty="0" smtClean="0"/>
              <a:t> </a:t>
            </a:r>
            <a:r>
              <a:rPr lang="es-ES" dirty="0" err="1" smtClean="0"/>
              <a:t>versions</a:t>
            </a:r>
            <a:r>
              <a:rPr lang="es-ES" dirty="0" smtClean="0"/>
              <a:t> </a:t>
            </a:r>
            <a:r>
              <a:rPr lang="es-ES" dirty="0" err="1" smtClean="0"/>
              <a:t>linguistiques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77306" t="8333" b="83334"/>
          <a:stretch/>
        </p:blipFill>
        <p:spPr>
          <a:xfrm>
            <a:off x="2362200" y="2743200"/>
            <a:ext cx="2952750" cy="60960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990600" y="4648200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Un </a:t>
            </a:r>
            <a:r>
              <a:rPr lang="es-ES" dirty="0" err="1" smtClean="0"/>
              <a:t>seul</a:t>
            </a:r>
            <a:r>
              <a:rPr lang="es-ES" dirty="0" smtClean="0"/>
              <a:t> </a:t>
            </a:r>
            <a:r>
              <a:rPr lang="es-ES" dirty="0" err="1" smtClean="0"/>
              <a:t>utilisateur</a:t>
            </a:r>
            <a:r>
              <a:rPr lang="es-ES" dirty="0" smtClean="0"/>
              <a:t> à la </a:t>
            </a:r>
            <a:r>
              <a:rPr lang="es-ES" dirty="0" err="1" smtClean="0"/>
              <a:t>fois</a:t>
            </a:r>
            <a:r>
              <a:rPr lang="es-ES" dirty="0" smtClean="0"/>
              <a:t>;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90207744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Valider</a:t>
            </a:r>
            <a:r>
              <a:rPr lang="es-ES" dirty="0" smtClean="0"/>
              <a:t> </a:t>
            </a:r>
            <a:r>
              <a:rPr lang="es-ES" dirty="0" err="1" smtClean="0"/>
              <a:t>fréquemment</a:t>
            </a:r>
            <a:r>
              <a:rPr lang="es-ES" dirty="0" smtClean="0"/>
              <a:t> </a:t>
            </a:r>
            <a:r>
              <a:rPr lang="es-ES" dirty="0" err="1" smtClean="0"/>
              <a:t>pour</a:t>
            </a:r>
            <a:r>
              <a:rPr lang="es-ES" dirty="0" smtClean="0"/>
              <a:t> </a:t>
            </a:r>
            <a:r>
              <a:rPr lang="es-ES" dirty="0" err="1" smtClean="0"/>
              <a:t>vérifier</a:t>
            </a:r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t="40625" r="82211" b="34375"/>
          <a:stretch/>
        </p:blipFill>
        <p:spPr>
          <a:xfrm>
            <a:off x="6413238" y="914400"/>
            <a:ext cx="2314575" cy="18288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12518" t="19792" r="2562" b="5208"/>
          <a:stretch/>
        </p:blipFill>
        <p:spPr>
          <a:xfrm>
            <a:off x="598487" y="3191359"/>
            <a:ext cx="73660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30650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Cadres </a:t>
            </a:r>
            <a:r>
              <a:rPr lang="es-ES" dirty="0" err="1" smtClean="0"/>
              <a:t>d’information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20498" t="36458" r="3367" b="44792"/>
          <a:stretch/>
        </p:blipFill>
        <p:spPr>
          <a:xfrm>
            <a:off x="152400" y="3282462"/>
            <a:ext cx="8763000" cy="121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459046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800" y="1028700"/>
            <a:ext cx="8411288" cy="914400"/>
          </a:xfrm>
        </p:spPr>
        <p:txBody>
          <a:bodyPr/>
          <a:lstStyle/>
          <a:p>
            <a:r>
              <a:rPr lang="es-ES" dirty="0" err="1" smtClean="0"/>
              <a:t>Vérifier</a:t>
            </a:r>
            <a:r>
              <a:rPr lang="es-ES" dirty="0" smtClean="0"/>
              <a:t> les </a:t>
            </a:r>
            <a:r>
              <a:rPr lang="es-ES" dirty="0" err="1" smtClean="0"/>
              <a:t>traductions</a:t>
            </a:r>
            <a:r>
              <a:rPr lang="es-ES" dirty="0" smtClean="0"/>
              <a:t> en </a:t>
            </a:r>
            <a:r>
              <a:rPr lang="es-ES" dirty="0" err="1" smtClean="0"/>
              <a:t>générant</a:t>
            </a:r>
            <a:r>
              <a:rPr lang="es-ES" dirty="0" smtClean="0"/>
              <a:t> les </a:t>
            </a:r>
            <a:r>
              <a:rPr lang="es-ES" dirty="0" err="1" smtClean="0"/>
              <a:t>pdf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24777" t="8475" r="25671" b="5085"/>
          <a:stretch/>
        </p:blipFill>
        <p:spPr>
          <a:xfrm>
            <a:off x="4981404" y="1828800"/>
            <a:ext cx="3600792" cy="38862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25376" t="16923" r="26186" b="6154"/>
          <a:stretch/>
        </p:blipFill>
        <p:spPr>
          <a:xfrm>
            <a:off x="3200842" y="2133600"/>
            <a:ext cx="3657600" cy="38862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/>
          <a:srcRect l="25618" t="9852" r="26904" b="7110"/>
          <a:stretch/>
        </p:blipFill>
        <p:spPr>
          <a:xfrm>
            <a:off x="1852698" y="2514600"/>
            <a:ext cx="3886200" cy="403860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116147"/>
      </p:ext>
    </p:extLst>
  </p:cSld>
  <p:clrMapOvr>
    <a:masterClrMapping/>
  </p:clrMapOvr>
  <p:transition spd="slow">
    <p:wipe dir="d"/>
  </p:transition>
</p:sld>
</file>

<file path=ppt/theme/theme1.xml><?xml version="1.0" encoding="utf-8"?>
<a:theme xmlns:a="http://schemas.openxmlformats.org/drawingml/2006/main" name="Presentación_Sudoe3">
  <a:themeElements>
    <a:clrScheme name="Sudoe">
      <a:dk1>
        <a:sysClr val="windowText" lastClr="000000"/>
      </a:dk1>
      <a:lt1>
        <a:sysClr val="window" lastClr="FFFFFF"/>
      </a:lt1>
      <a:dk2>
        <a:srgbClr val="002087"/>
      </a:dk2>
      <a:lt2>
        <a:srgbClr val="EEECE1"/>
      </a:lt2>
      <a:accent1>
        <a:srgbClr val="FCBC0D"/>
      </a:accent1>
      <a:accent2>
        <a:srgbClr val="198A4E"/>
      </a:accent2>
      <a:accent3>
        <a:srgbClr val="DA2750"/>
      </a:accent3>
      <a:accent4>
        <a:srgbClr val="88B91A"/>
      </a:accent4>
      <a:accent5>
        <a:srgbClr val="1FABC4"/>
      </a:accent5>
      <a:accent6>
        <a:srgbClr val="B24B1B"/>
      </a:accent6>
      <a:hlink>
        <a:srgbClr val="002087"/>
      </a:hlink>
      <a:folHlink>
        <a:srgbClr val="8E9CDF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Presentación_Sudoe3.potx</Template>
  <TotalTime>0</TotalTime>
  <Words>42</Words>
  <Application>Microsoft Office PowerPoint</Application>
  <PresentationFormat>Presentación en pantalla (4:3)</PresentationFormat>
  <Paragraphs>8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Arial</vt:lpstr>
      <vt:lpstr>Calibri</vt:lpstr>
      <vt:lpstr>Open Sans</vt:lpstr>
      <vt:lpstr>Open Sans Semibold</vt:lpstr>
      <vt:lpstr>Presentación_Sudoe3</vt:lpstr>
      <vt:lpstr>Webinaire 14 mars 2017</vt:lpstr>
      <vt:lpstr>Accès des bénéficiaires du partenariat</vt:lpstr>
      <vt:lpstr>Accès aux différentes versions linguistiques</vt:lpstr>
      <vt:lpstr>Valider fréquemment pour vérifier </vt:lpstr>
      <vt:lpstr>Cadres d’information</vt:lpstr>
      <vt:lpstr>Vérifier les traductions en générant les pdf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2017-03-13T16:27:18Z</dcterms:modified>
</cp:coreProperties>
</file>